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75" r:id="rId4"/>
    <p:sldId id="269" r:id="rId5"/>
    <p:sldId id="270" r:id="rId6"/>
    <p:sldId id="274" r:id="rId7"/>
    <p:sldId id="271" r:id="rId8"/>
    <p:sldId id="272" r:id="rId9"/>
    <p:sldId id="276" r:id="rId10"/>
    <p:sldId id="273" r:id="rId11"/>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Calibri" pitchFamily="34" charset="0"/>
        <a:ea typeface="宋体" charset="-122"/>
        <a:cs typeface="+mn-cs"/>
      </a:defRPr>
    </a:lvl1pPr>
    <a:lvl2pPr marL="457200" algn="l" rtl="0" fontAlgn="base">
      <a:spcBef>
        <a:spcPct val="0"/>
      </a:spcBef>
      <a:spcAft>
        <a:spcPct val="0"/>
      </a:spcAft>
      <a:defRPr kern="1200">
        <a:solidFill>
          <a:schemeClr val="tx1"/>
        </a:solidFill>
        <a:latin typeface="Calibri" pitchFamily="34" charset="0"/>
        <a:ea typeface="宋体" charset="-122"/>
        <a:cs typeface="+mn-cs"/>
      </a:defRPr>
    </a:lvl2pPr>
    <a:lvl3pPr marL="914400" algn="l" rtl="0" fontAlgn="base">
      <a:spcBef>
        <a:spcPct val="0"/>
      </a:spcBef>
      <a:spcAft>
        <a:spcPct val="0"/>
      </a:spcAft>
      <a:defRPr kern="1200">
        <a:solidFill>
          <a:schemeClr val="tx1"/>
        </a:solidFill>
        <a:latin typeface="Calibri" pitchFamily="34" charset="0"/>
        <a:ea typeface="宋体" charset="-122"/>
        <a:cs typeface="+mn-cs"/>
      </a:defRPr>
    </a:lvl3pPr>
    <a:lvl4pPr marL="1371600" algn="l" rtl="0" fontAlgn="base">
      <a:spcBef>
        <a:spcPct val="0"/>
      </a:spcBef>
      <a:spcAft>
        <a:spcPct val="0"/>
      </a:spcAft>
      <a:defRPr kern="1200">
        <a:solidFill>
          <a:schemeClr val="tx1"/>
        </a:solidFill>
        <a:latin typeface="Calibri" pitchFamily="34" charset="0"/>
        <a:ea typeface="宋体" charset="-122"/>
        <a:cs typeface="+mn-cs"/>
      </a:defRPr>
    </a:lvl4pPr>
    <a:lvl5pPr marL="1828800" algn="l" rtl="0" fontAlgn="base">
      <a:spcBef>
        <a:spcPct val="0"/>
      </a:spcBef>
      <a:spcAft>
        <a:spcPct val="0"/>
      </a:spcAft>
      <a:defRPr kern="1200">
        <a:solidFill>
          <a:schemeClr val="tx1"/>
        </a:solidFill>
        <a:latin typeface="Calibri" pitchFamily="34" charset="0"/>
        <a:ea typeface="宋体" charset="-122"/>
        <a:cs typeface="+mn-cs"/>
      </a:defRPr>
    </a:lvl5pPr>
    <a:lvl6pPr marL="2286000" algn="l" defTabSz="914400" rtl="0" eaLnBrk="1" latinLnBrk="0" hangingPunct="1">
      <a:defRPr kern="1200">
        <a:solidFill>
          <a:schemeClr val="tx1"/>
        </a:solidFill>
        <a:latin typeface="Calibri" pitchFamily="34" charset="0"/>
        <a:ea typeface="宋体" charset="-122"/>
        <a:cs typeface="+mn-cs"/>
      </a:defRPr>
    </a:lvl6pPr>
    <a:lvl7pPr marL="2743200" algn="l" defTabSz="914400" rtl="0" eaLnBrk="1" latinLnBrk="0" hangingPunct="1">
      <a:defRPr kern="1200">
        <a:solidFill>
          <a:schemeClr val="tx1"/>
        </a:solidFill>
        <a:latin typeface="Calibri" pitchFamily="34" charset="0"/>
        <a:ea typeface="宋体" charset="-122"/>
        <a:cs typeface="+mn-cs"/>
      </a:defRPr>
    </a:lvl7pPr>
    <a:lvl8pPr marL="3200400" algn="l" defTabSz="914400" rtl="0" eaLnBrk="1" latinLnBrk="0" hangingPunct="1">
      <a:defRPr kern="1200">
        <a:solidFill>
          <a:schemeClr val="tx1"/>
        </a:solidFill>
        <a:latin typeface="Calibri" pitchFamily="34" charset="0"/>
        <a:ea typeface="宋体" charset="-122"/>
        <a:cs typeface="+mn-cs"/>
      </a:defRPr>
    </a:lvl8pPr>
    <a:lvl9pPr marL="3657600" algn="l" defTabSz="914400" rtl="0" eaLnBrk="1" latinLnBrk="0" hangingPunct="1">
      <a:defRPr kern="1200">
        <a:solidFill>
          <a:schemeClr val="tx1"/>
        </a:solidFill>
        <a:latin typeface="Calibri" pitchFamily="34"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0F837"/>
    <a:srgbClr val="62F3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4" autoAdjust="0"/>
    <p:restoredTop sz="94637" autoAdjust="0"/>
  </p:normalViewPr>
  <p:slideViewPr>
    <p:cSldViewPr>
      <p:cViewPr varScale="1">
        <p:scale>
          <a:sx n="63" d="100"/>
          <a:sy n="63" d="100"/>
        </p:scale>
        <p:origin x="398" y="6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C089BE-56E9-4F9B-8379-16604BD5B591}" type="doc">
      <dgm:prSet loTypeId="urn:microsoft.com/office/officeart/2005/8/layout/matrix3" loCatId="matrix" qsTypeId="urn:microsoft.com/office/officeart/2005/8/quickstyle/simple1" qsCatId="simple" csTypeId="urn:microsoft.com/office/officeart/2005/8/colors/accent3_1" csCatId="accent3" phldr="1"/>
      <dgm:spPr/>
      <dgm:t>
        <a:bodyPr/>
        <a:lstStyle/>
        <a:p>
          <a:endParaRPr lang="sk-SK"/>
        </a:p>
      </dgm:t>
    </dgm:pt>
    <dgm:pt modelId="{76634E59-ABAF-4854-A005-ECF0DFCB6E5E}">
      <dgm:prSet phldrT="[Text]" custT="1"/>
      <dgm:spPr>
        <a:ln w="57150">
          <a:solidFill>
            <a:srgbClr val="FFC000"/>
          </a:solidFill>
        </a:ln>
      </dgm:spPr>
      <dgm:t>
        <a:bodyPr/>
        <a:lstStyle/>
        <a:p>
          <a:r>
            <a:rPr lang="sk-SK" sz="1200" dirty="0"/>
            <a:t>II.</a:t>
          </a:r>
          <a:br>
            <a:rPr lang="sk-SK" sz="1200" dirty="0"/>
          </a:br>
          <a:r>
            <a:rPr lang="sk-SK" sz="2000" dirty="0"/>
            <a:t>Jeden dole</a:t>
          </a:r>
        </a:p>
        <a:p>
          <a:r>
            <a:rPr lang="sk-SK" sz="1400" dirty="0"/>
            <a:t>Ja nie som OK, ty si OK</a:t>
          </a:r>
        </a:p>
      </dgm:t>
    </dgm:pt>
    <dgm:pt modelId="{51D26C18-EDC1-4597-82DB-E30F498A15FF}" type="parTrans" cxnId="{951E983E-0C61-4B55-BA56-2E9151506638}">
      <dgm:prSet/>
      <dgm:spPr/>
      <dgm:t>
        <a:bodyPr/>
        <a:lstStyle/>
        <a:p>
          <a:endParaRPr lang="sk-SK"/>
        </a:p>
      </dgm:t>
    </dgm:pt>
    <dgm:pt modelId="{57FD996D-D19B-47A7-8B8C-18295F1DC634}" type="sibTrans" cxnId="{951E983E-0C61-4B55-BA56-2E9151506638}">
      <dgm:prSet/>
      <dgm:spPr/>
      <dgm:t>
        <a:bodyPr/>
        <a:lstStyle/>
        <a:p>
          <a:endParaRPr lang="sk-SK"/>
        </a:p>
      </dgm:t>
    </dgm:pt>
    <dgm:pt modelId="{855CBBF7-5478-4D0F-BEBF-75C8B930E997}">
      <dgm:prSet phldrT="[Text]" custT="1"/>
      <dgm:spPr>
        <a:ln w="57150">
          <a:solidFill>
            <a:srgbClr val="10F837"/>
          </a:solidFill>
        </a:ln>
      </dgm:spPr>
      <dgm:t>
        <a:bodyPr/>
        <a:lstStyle/>
        <a:p>
          <a:r>
            <a:rPr lang="sk-SK" sz="1200" dirty="0"/>
            <a:t>I. </a:t>
          </a:r>
          <a:br>
            <a:rPr lang="sk-SK" sz="1200" dirty="0"/>
          </a:br>
          <a:r>
            <a:rPr lang="sk-SK" sz="2000" dirty="0"/>
            <a:t>Zdravá pozícia</a:t>
          </a:r>
        </a:p>
        <a:p>
          <a:r>
            <a:rPr lang="sk-SK" sz="1400" dirty="0"/>
            <a:t>Ja som OK, ty si OK</a:t>
          </a:r>
        </a:p>
      </dgm:t>
    </dgm:pt>
    <dgm:pt modelId="{C76E8C0E-868C-4BDE-A612-9F75B4B4AC31}" type="parTrans" cxnId="{11683BD0-F746-49FF-A56F-36064D881476}">
      <dgm:prSet/>
      <dgm:spPr/>
      <dgm:t>
        <a:bodyPr/>
        <a:lstStyle/>
        <a:p>
          <a:endParaRPr lang="sk-SK"/>
        </a:p>
      </dgm:t>
    </dgm:pt>
    <dgm:pt modelId="{C534DFBE-2308-4AE3-B3A6-FED95CE1660C}" type="sibTrans" cxnId="{11683BD0-F746-49FF-A56F-36064D881476}">
      <dgm:prSet/>
      <dgm:spPr/>
      <dgm:t>
        <a:bodyPr/>
        <a:lstStyle/>
        <a:p>
          <a:endParaRPr lang="sk-SK"/>
        </a:p>
      </dgm:t>
    </dgm:pt>
    <dgm:pt modelId="{9CD743F3-148F-4C39-8E21-2FECC55FBD8D}">
      <dgm:prSet phldrT="[Text]" custT="1"/>
      <dgm:spPr>
        <a:ln w="57150">
          <a:solidFill>
            <a:srgbClr val="FF0000"/>
          </a:solidFill>
        </a:ln>
      </dgm:spPr>
      <dgm:t>
        <a:bodyPr/>
        <a:lstStyle/>
        <a:p>
          <a:r>
            <a:rPr lang="sk-SK" sz="1200" dirty="0"/>
            <a:t>IV. </a:t>
          </a:r>
          <a:br>
            <a:rPr lang="sk-SK" sz="1200" dirty="0"/>
          </a:br>
          <a:r>
            <a:rPr lang="sk-SK" sz="2000" dirty="0"/>
            <a:t>Beznádejná pozícia</a:t>
          </a:r>
        </a:p>
        <a:p>
          <a:r>
            <a:rPr lang="sk-SK" sz="1400" dirty="0"/>
            <a:t>Ja nie som OK, ty nie si OK</a:t>
          </a:r>
        </a:p>
      </dgm:t>
    </dgm:pt>
    <dgm:pt modelId="{6F00C680-9737-4E15-89AC-EA83F559153E}" type="parTrans" cxnId="{2F42C4FE-7C98-4377-A6E2-C26CB97A6648}">
      <dgm:prSet/>
      <dgm:spPr/>
      <dgm:t>
        <a:bodyPr/>
        <a:lstStyle/>
        <a:p>
          <a:endParaRPr lang="sk-SK"/>
        </a:p>
      </dgm:t>
    </dgm:pt>
    <dgm:pt modelId="{C6259909-CB78-410C-9480-0F7428E334CD}" type="sibTrans" cxnId="{2F42C4FE-7C98-4377-A6E2-C26CB97A6648}">
      <dgm:prSet/>
      <dgm:spPr/>
      <dgm:t>
        <a:bodyPr/>
        <a:lstStyle/>
        <a:p>
          <a:endParaRPr lang="sk-SK"/>
        </a:p>
      </dgm:t>
    </dgm:pt>
    <dgm:pt modelId="{8AD139C5-84D2-4F76-AF9E-8CF17A25AAE7}">
      <dgm:prSet phldrT="[Text]" custT="1"/>
      <dgm:spPr>
        <a:ln w="57150">
          <a:solidFill>
            <a:srgbClr val="FFC000"/>
          </a:solidFill>
        </a:ln>
      </dgm:spPr>
      <dgm:t>
        <a:bodyPr/>
        <a:lstStyle/>
        <a:p>
          <a:r>
            <a:rPr lang="sk-SK" sz="1200" dirty="0"/>
            <a:t>III. </a:t>
          </a:r>
          <a:br>
            <a:rPr lang="sk-SK" sz="1200" dirty="0"/>
          </a:br>
          <a:r>
            <a:rPr lang="sk-SK" sz="2000" dirty="0"/>
            <a:t>Jeden hore</a:t>
          </a:r>
        </a:p>
        <a:p>
          <a:r>
            <a:rPr lang="sk-SK" sz="1400" dirty="0"/>
            <a:t>Ja som OK, ty nie si OK</a:t>
          </a:r>
        </a:p>
      </dgm:t>
    </dgm:pt>
    <dgm:pt modelId="{2F0DD175-0A95-4A34-A0CC-757DBC888B22}" type="parTrans" cxnId="{9ABCDF52-0B83-4F31-A5AE-37614C804B8E}">
      <dgm:prSet/>
      <dgm:spPr/>
      <dgm:t>
        <a:bodyPr/>
        <a:lstStyle/>
        <a:p>
          <a:endParaRPr lang="sk-SK"/>
        </a:p>
      </dgm:t>
    </dgm:pt>
    <dgm:pt modelId="{397A0145-BAE4-4DDC-8152-2086D15DD95E}" type="sibTrans" cxnId="{9ABCDF52-0B83-4F31-A5AE-37614C804B8E}">
      <dgm:prSet/>
      <dgm:spPr/>
      <dgm:t>
        <a:bodyPr/>
        <a:lstStyle/>
        <a:p>
          <a:endParaRPr lang="sk-SK"/>
        </a:p>
      </dgm:t>
    </dgm:pt>
    <dgm:pt modelId="{FAE27B3D-76B3-447D-84FA-EF8281E99CA1}" type="pres">
      <dgm:prSet presAssocID="{71C089BE-56E9-4F9B-8379-16604BD5B591}" presName="matrix" presStyleCnt="0">
        <dgm:presLayoutVars>
          <dgm:chMax val="1"/>
          <dgm:dir/>
          <dgm:resizeHandles val="exact"/>
        </dgm:presLayoutVars>
      </dgm:prSet>
      <dgm:spPr/>
    </dgm:pt>
    <dgm:pt modelId="{9A6E0B0E-ABDE-4FBE-89BB-52E679139B3A}" type="pres">
      <dgm:prSet presAssocID="{71C089BE-56E9-4F9B-8379-16604BD5B591}" presName="diamond" presStyleLbl="bgShp" presStyleIdx="0" presStyleCnt="1" custLinFactNeighborX="7123" custLinFactNeighborY="545"/>
      <dgm:spPr/>
    </dgm:pt>
    <dgm:pt modelId="{6D58D729-08E2-40E2-B89F-C0E6955F237E}" type="pres">
      <dgm:prSet presAssocID="{71C089BE-56E9-4F9B-8379-16604BD5B591}" presName="quad1" presStyleLbl="node1" presStyleIdx="0" presStyleCnt="4">
        <dgm:presLayoutVars>
          <dgm:chMax val="0"/>
          <dgm:chPref val="0"/>
          <dgm:bulletEnabled val="1"/>
        </dgm:presLayoutVars>
      </dgm:prSet>
      <dgm:spPr/>
    </dgm:pt>
    <dgm:pt modelId="{E0FD87A4-5C4A-49C5-974B-4E8EC6808BAA}" type="pres">
      <dgm:prSet presAssocID="{71C089BE-56E9-4F9B-8379-16604BD5B591}" presName="quad2" presStyleLbl="node1" presStyleIdx="1" presStyleCnt="4">
        <dgm:presLayoutVars>
          <dgm:chMax val="0"/>
          <dgm:chPref val="0"/>
          <dgm:bulletEnabled val="1"/>
        </dgm:presLayoutVars>
      </dgm:prSet>
      <dgm:spPr/>
    </dgm:pt>
    <dgm:pt modelId="{E73946D7-4606-4EA5-94B9-31A70EFC639E}" type="pres">
      <dgm:prSet presAssocID="{71C089BE-56E9-4F9B-8379-16604BD5B591}" presName="quad3" presStyleLbl="node1" presStyleIdx="2" presStyleCnt="4">
        <dgm:presLayoutVars>
          <dgm:chMax val="0"/>
          <dgm:chPref val="0"/>
          <dgm:bulletEnabled val="1"/>
        </dgm:presLayoutVars>
      </dgm:prSet>
      <dgm:spPr/>
    </dgm:pt>
    <dgm:pt modelId="{222B5791-F6DF-4E29-8D4E-E875C04B2BDC}" type="pres">
      <dgm:prSet presAssocID="{71C089BE-56E9-4F9B-8379-16604BD5B591}" presName="quad4" presStyleLbl="node1" presStyleIdx="3" presStyleCnt="4">
        <dgm:presLayoutVars>
          <dgm:chMax val="0"/>
          <dgm:chPref val="0"/>
          <dgm:bulletEnabled val="1"/>
        </dgm:presLayoutVars>
      </dgm:prSet>
      <dgm:spPr/>
    </dgm:pt>
  </dgm:ptLst>
  <dgm:cxnLst>
    <dgm:cxn modelId="{398E1D07-9E4D-4638-84C3-B4CEDE75FFAB}" type="presOf" srcId="{8AD139C5-84D2-4F76-AF9E-8CF17A25AAE7}" destId="{222B5791-F6DF-4E29-8D4E-E875C04B2BDC}" srcOrd="0" destOrd="0" presId="urn:microsoft.com/office/officeart/2005/8/layout/matrix3"/>
    <dgm:cxn modelId="{951E983E-0C61-4B55-BA56-2E9151506638}" srcId="{71C089BE-56E9-4F9B-8379-16604BD5B591}" destId="{76634E59-ABAF-4854-A005-ECF0DFCB6E5E}" srcOrd="0" destOrd="0" parTransId="{51D26C18-EDC1-4597-82DB-E30F498A15FF}" sibTransId="{57FD996D-D19B-47A7-8B8C-18295F1DC634}"/>
    <dgm:cxn modelId="{77B0594D-8543-4FC7-A165-EFE36A29A919}" type="presOf" srcId="{855CBBF7-5478-4D0F-BEBF-75C8B930E997}" destId="{E0FD87A4-5C4A-49C5-974B-4E8EC6808BAA}" srcOrd="0" destOrd="0" presId="urn:microsoft.com/office/officeart/2005/8/layout/matrix3"/>
    <dgm:cxn modelId="{9ABCDF52-0B83-4F31-A5AE-37614C804B8E}" srcId="{71C089BE-56E9-4F9B-8379-16604BD5B591}" destId="{8AD139C5-84D2-4F76-AF9E-8CF17A25AAE7}" srcOrd="3" destOrd="0" parTransId="{2F0DD175-0A95-4A34-A0CC-757DBC888B22}" sibTransId="{397A0145-BAE4-4DDC-8152-2086D15DD95E}"/>
    <dgm:cxn modelId="{37BDD99E-D28D-46C9-8C06-EB54297B7E21}" type="presOf" srcId="{76634E59-ABAF-4854-A005-ECF0DFCB6E5E}" destId="{6D58D729-08E2-40E2-B89F-C0E6955F237E}" srcOrd="0" destOrd="0" presId="urn:microsoft.com/office/officeart/2005/8/layout/matrix3"/>
    <dgm:cxn modelId="{4B66A5A6-E672-45F8-A82B-AB9F9A26329B}" type="presOf" srcId="{9CD743F3-148F-4C39-8E21-2FECC55FBD8D}" destId="{E73946D7-4606-4EA5-94B9-31A70EFC639E}" srcOrd="0" destOrd="0" presId="urn:microsoft.com/office/officeart/2005/8/layout/matrix3"/>
    <dgm:cxn modelId="{B91355C4-77DE-42A5-AECF-7E1FCD5D5DE1}" type="presOf" srcId="{71C089BE-56E9-4F9B-8379-16604BD5B591}" destId="{FAE27B3D-76B3-447D-84FA-EF8281E99CA1}" srcOrd="0" destOrd="0" presId="urn:microsoft.com/office/officeart/2005/8/layout/matrix3"/>
    <dgm:cxn modelId="{11683BD0-F746-49FF-A56F-36064D881476}" srcId="{71C089BE-56E9-4F9B-8379-16604BD5B591}" destId="{855CBBF7-5478-4D0F-BEBF-75C8B930E997}" srcOrd="1" destOrd="0" parTransId="{C76E8C0E-868C-4BDE-A612-9F75B4B4AC31}" sibTransId="{C534DFBE-2308-4AE3-B3A6-FED95CE1660C}"/>
    <dgm:cxn modelId="{2F42C4FE-7C98-4377-A6E2-C26CB97A6648}" srcId="{71C089BE-56E9-4F9B-8379-16604BD5B591}" destId="{9CD743F3-148F-4C39-8E21-2FECC55FBD8D}" srcOrd="2" destOrd="0" parTransId="{6F00C680-9737-4E15-89AC-EA83F559153E}" sibTransId="{C6259909-CB78-410C-9480-0F7428E334CD}"/>
    <dgm:cxn modelId="{F650F78F-3EE1-4B53-8421-09ADA56F2E2B}" type="presParOf" srcId="{FAE27B3D-76B3-447D-84FA-EF8281E99CA1}" destId="{9A6E0B0E-ABDE-4FBE-89BB-52E679139B3A}" srcOrd="0" destOrd="0" presId="urn:microsoft.com/office/officeart/2005/8/layout/matrix3"/>
    <dgm:cxn modelId="{F8DE655D-638C-4B0D-80A8-5B329E600BFD}" type="presParOf" srcId="{FAE27B3D-76B3-447D-84FA-EF8281E99CA1}" destId="{6D58D729-08E2-40E2-B89F-C0E6955F237E}" srcOrd="1" destOrd="0" presId="urn:microsoft.com/office/officeart/2005/8/layout/matrix3"/>
    <dgm:cxn modelId="{9889F93D-07F3-439D-8D29-A2726FF1EC17}" type="presParOf" srcId="{FAE27B3D-76B3-447D-84FA-EF8281E99CA1}" destId="{E0FD87A4-5C4A-49C5-974B-4E8EC6808BAA}" srcOrd="2" destOrd="0" presId="urn:microsoft.com/office/officeart/2005/8/layout/matrix3"/>
    <dgm:cxn modelId="{D0A98F6D-A4E0-4D26-BA5C-AE46C5F0EF42}" type="presParOf" srcId="{FAE27B3D-76B3-447D-84FA-EF8281E99CA1}" destId="{E73946D7-4606-4EA5-94B9-31A70EFC639E}" srcOrd="3" destOrd="0" presId="urn:microsoft.com/office/officeart/2005/8/layout/matrix3"/>
    <dgm:cxn modelId="{DCA61CEB-51A4-4F85-96B5-F84F04E63ECB}" type="presParOf" srcId="{FAE27B3D-76B3-447D-84FA-EF8281E99CA1}" destId="{222B5791-F6DF-4E29-8D4E-E875C04B2BDC}"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028ECE3-6D1B-4393-9D09-E28BE62C29BC}" type="doc">
      <dgm:prSet loTypeId="urn:microsoft.com/office/officeart/2005/8/layout/arrow5" loCatId="relationship" qsTypeId="urn:microsoft.com/office/officeart/2005/8/quickstyle/simple2" qsCatId="simple" csTypeId="urn:microsoft.com/office/officeart/2005/8/colors/accent0_1" csCatId="mainScheme" phldr="1"/>
      <dgm:spPr/>
      <dgm:t>
        <a:bodyPr/>
        <a:lstStyle/>
        <a:p>
          <a:endParaRPr lang="sk-SK"/>
        </a:p>
      </dgm:t>
    </dgm:pt>
    <dgm:pt modelId="{32AF0361-30FA-4F9E-A71B-C63E0CECFAC8}">
      <dgm:prSet phldrT="[Text]"/>
      <dgm:spPr/>
      <dgm:t>
        <a:bodyPr/>
        <a:lstStyle/>
        <a:p>
          <a:r>
            <a:rPr lang="sk-SK" dirty="0"/>
            <a:t>Túžba</a:t>
          </a:r>
        </a:p>
      </dgm:t>
    </dgm:pt>
    <dgm:pt modelId="{09C27BFB-BCC3-4B7B-A76F-75641DFB180C}" type="parTrans" cxnId="{75D7DB42-F66A-4A83-B514-4DE53FDEDA3C}">
      <dgm:prSet/>
      <dgm:spPr/>
      <dgm:t>
        <a:bodyPr/>
        <a:lstStyle/>
        <a:p>
          <a:endParaRPr lang="sk-SK"/>
        </a:p>
      </dgm:t>
    </dgm:pt>
    <dgm:pt modelId="{429A3A29-FD69-41FB-91F3-18404F97650A}" type="sibTrans" cxnId="{75D7DB42-F66A-4A83-B514-4DE53FDEDA3C}">
      <dgm:prSet/>
      <dgm:spPr/>
      <dgm:t>
        <a:bodyPr/>
        <a:lstStyle/>
        <a:p>
          <a:endParaRPr lang="sk-SK"/>
        </a:p>
      </dgm:t>
    </dgm:pt>
    <dgm:pt modelId="{8F7B2E82-EE33-4402-B1C9-4503FEC0DE55}">
      <dgm:prSet phldrT="[Text]"/>
      <dgm:spPr/>
      <dgm:t>
        <a:bodyPr/>
        <a:lstStyle/>
        <a:p>
          <a:r>
            <a:rPr lang="sk-SK" dirty="0"/>
            <a:t>Strach</a:t>
          </a:r>
        </a:p>
      </dgm:t>
    </dgm:pt>
    <dgm:pt modelId="{EBA326A3-8ED9-47F0-B257-BDB3AFA9FE2C}" type="parTrans" cxnId="{AB93A7DB-28C7-408A-9233-F633A2B38722}">
      <dgm:prSet/>
      <dgm:spPr/>
      <dgm:t>
        <a:bodyPr/>
        <a:lstStyle/>
        <a:p>
          <a:endParaRPr lang="sk-SK"/>
        </a:p>
      </dgm:t>
    </dgm:pt>
    <dgm:pt modelId="{F00330F7-E93C-4468-93B6-4592C8E7FCFD}" type="sibTrans" cxnId="{AB93A7DB-28C7-408A-9233-F633A2B38722}">
      <dgm:prSet/>
      <dgm:spPr/>
      <dgm:t>
        <a:bodyPr/>
        <a:lstStyle/>
        <a:p>
          <a:endParaRPr lang="sk-SK"/>
        </a:p>
      </dgm:t>
    </dgm:pt>
    <dgm:pt modelId="{9BB960BD-15A0-4665-A604-827E724E6104}" type="pres">
      <dgm:prSet presAssocID="{4028ECE3-6D1B-4393-9D09-E28BE62C29BC}" presName="diagram" presStyleCnt="0">
        <dgm:presLayoutVars>
          <dgm:dir/>
          <dgm:resizeHandles val="exact"/>
        </dgm:presLayoutVars>
      </dgm:prSet>
      <dgm:spPr/>
    </dgm:pt>
    <dgm:pt modelId="{783CA42E-450C-40C5-8A2A-7B85BB24C0D4}" type="pres">
      <dgm:prSet presAssocID="{32AF0361-30FA-4F9E-A71B-C63E0CECFAC8}" presName="arrow" presStyleLbl="node1" presStyleIdx="0" presStyleCnt="2" custScaleX="62405" custRadScaleRad="81073" custRadScaleInc="8265">
        <dgm:presLayoutVars>
          <dgm:bulletEnabled val="1"/>
        </dgm:presLayoutVars>
      </dgm:prSet>
      <dgm:spPr/>
    </dgm:pt>
    <dgm:pt modelId="{0376700E-6A72-4144-A2ED-CA2A98DB1EEF}" type="pres">
      <dgm:prSet presAssocID="{8F7B2E82-EE33-4402-B1C9-4503FEC0DE55}" presName="arrow" presStyleLbl="node1" presStyleIdx="1" presStyleCnt="2" custScaleX="62405" custRadScaleRad="102233" custRadScaleInc="-6526">
        <dgm:presLayoutVars>
          <dgm:bulletEnabled val="1"/>
        </dgm:presLayoutVars>
      </dgm:prSet>
      <dgm:spPr/>
    </dgm:pt>
  </dgm:ptLst>
  <dgm:cxnLst>
    <dgm:cxn modelId="{75D7DB42-F66A-4A83-B514-4DE53FDEDA3C}" srcId="{4028ECE3-6D1B-4393-9D09-E28BE62C29BC}" destId="{32AF0361-30FA-4F9E-A71B-C63E0CECFAC8}" srcOrd="0" destOrd="0" parTransId="{09C27BFB-BCC3-4B7B-A76F-75641DFB180C}" sibTransId="{429A3A29-FD69-41FB-91F3-18404F97650A}"/>
    <dgm:cxn modelId="{BA9F2D73-24F3-4AF5-9868-FB40475456E3}" type="presOf" srcId="{8F7B2E82-EE33-4402-B1C9-4503FEC0DE55}" destId="{0376700E-6A72-4144-A2ED-CA2A98DB1EEF}" srcOrd="0" destOrd="0" presId="urn:microsoft.com/office/officeart/2005/8/layout/arrow5"/>
    <dgm:cxn modelId="{9DC79B90-EA29-4D1E-9BF7-D247881E7CB3}" type="presOf" srcId="{4028ECE3-6D1B-4393-9D09-E28BE62C29BC}" destId="{9BB960BD-15A0-4665-A604-827E724E6104}" srcOrd="0" destOrd="0" presId="urn:microsoft.com/office/officeart/2005/8/layout/arrow5"/>
    <dgm:cxn modelId="{009A03A3-213B-425B-A33F-433BC8457AC6}" type="presOf" srcId="{32AF0361-30FA-4F9E-A71B-C63E0CECFAC8}" destId="{783CA42E-450C-40C5-8A2A-7B85BB24C0D4}" srcOrd="0" destOrd="0" presId="urn:microsoft.com/office/officeart/2005/8/layout/arrow5"/>
    <dgm:cxn modelId="{AB93A7DB-28C7-408A-9233-F633A2B38722}" srcId="{4028ECE3-6D1B-4393-9D09-E28BE62C29BC}" destId="{8F7B2E82-EE33-4402-B1C9-4503FEC0DE55}" srcOrd="1" destOrd="0" parTransId="{EBA326A3-8ED9-47F0-B257-BDB3AFA9FE2C}" sibTransId="{F00330F7-E93C-4468-93B6-4592C8E7FCFD}"/>
    <dgm:cxn modelId="{037532A6-9392-4EE8-965A-DD19B04EE3B0}" type="presParOf" srcId="{9BB960BD-15A0-4665-A604-827E724E6104}" destId="{783CA42E-450C-40C5-8A2A-7B85BB24C0D4}" srcOrd="0" destOrd="0" presId="urn:microsoft.com/office/officeart/2005/8/layout/arrow5"/>
    <dgm:cxn modelId="{B3FC4943-B9F3-40EF-A0F5-90AF0A995F07}" type="presParOf" srcId="{9BB960BD-15A0-4665-A604-827E724E6104}" destId="{0376700E-6A72-4144-A2ED-CA2A98DB1EEF}"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6E0B0E-ABDE-4FBE-89BB-52E679139B3A}">
      <dsp:nvSpPr>
        <dsp:cNvPr id="0" name=""/>
        <dsp:cNvSpPr/>
      </dsp:nvSpPr>
      <dsp:spPr>
        <a:xfrm>
          <a:off x="0" y="49261"/>
          <a:ext cx="6419056" cy="6419056"/>
        </a:xfrm>
        <a:prstGeom prst="diamond">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D58D729-08E2-40E2-B89F-C0E6955F237E}">
      <dsp:nvSpPr>
        <dsp:cNvPr id="0" name=""/>
        <dsp:cNvSpPr/>
      </dsp:nvSpPr>
      <dsp:spPr>
        <a:xfrm>
          <a:off x="609810" y="634441"/>
          <a:ext cx="2503431" cy="2503431"/>
        </a:xfrm>
        <a:prstGeom prst="roundRect">
          <a:avLst/>
        </a:prstGeom>
        <a:solidFill>
          <a:schemeClr val="lt1">
            <a:hueOff val="0"/>
            <a:satOff val="0"/>
            <a:lumOff val="0"/>
            <a:alphaOff val="0"/>
          </a:schemeClr>
        </a:solidFill>
        <a:ln w="57150" cap="flat" cmpd="sng" algn="ctr">
          <a:solidFill>
            <a:srgbClr val="FFC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sk-SK" sz="1200" kern="1200" dirty="0"/>
            <a:t>II.</a:t>
          </a:r>
          <a:br>
            <a:rPr lang="sk-SK" sz="1200" kern="1200" dirty="0"/>
          </a:br>
          <a:r>
            <a:rPr lang="sk-SK" sz="2000" kern="1200" dirty="0"/>
            <a:t>Jeden dole</a:t>
          </a:r>
        </a:p>
        <a:p>
          <a:pPr marL="0" lvl="0" indent="0" algn="ctr" defTabSz="533400">
            <a:lnSpc>
              <a:spcPct val="90000"/>
            </a:lnSpc>
            <a:spcBef>
              <a:spcPct val="0"/>
            </a:spcBef>
            <a:spcAft>
              <a:spcPct val="35000"/>
            </a:spcAft>
            <a:buNone/>
          </a:pPr>
          <a:r>
            <a:rPr lang="sk-SK" sz="1400" kern="1200" dirty="0"/>
            <a:t>Ja nie som OK, ty si OK</a:t>
          </a:r>
        </a:p>
      </dsp:txBody>
      <dsp:txXfrm>
        <a:off x="732017" y="756648"/>
        <a:ext cx="2259017" cy="2259017"/>
      </dsp:txXfrm>
    </dsp:sp>
    <dsp:sp modelId="{E0FD87A4-5C4A-49C5-974B-4E8EC6808BAA}">
      <dsp:nvSpPr>
        <dsp:cNvPr id="0" name=""/>
        <dsp:cNvSpPr/>
      </dsp:nvSpPr>
      <dsp:spPr>
        <a:xfrm>
          <a:off x="3305813" y="634441"/>
          <a:ext cx="2503431" cy="2503431"/>
        </a:xfrm>
        <a:prstGeom prst="roundRect">
          <a:avLst/>
        </a:prstGeom>
        <a:solidFill>
          <a:schemeClr val="lt1">
            <a:hueOff val="0"/>
            <a:satOff val="0"/>
            <a:lumOff val="0"/>
            <a:alphaOff val="0"/>
          </a:schemeClr>
        </a:solidFill>
        <a:ln w="57150" cap="flat" cmpd="sng" algn="ctr">
          <a:solidFill>
            <a:srgbClr val="10F837"/>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sk-SK" sz="1200" kern="1200" dirty="0"/>
            <a:t>I. </a:t>
          </a:r>
          <a:br>
            <a:rPr lang="sk-SK" sz="1200" kern="1200" dirty="0"/>
          </a:br>
          <a:r>
            <a:rPr lang="sk-SK" sz="2000" kern="1200" dirty="0"/>
            <a:t>Zdravá pozícia</a:t>
          </a:r>
        </a:p>
        <a:p>
          <a:pPr marL="0" lvl="0" indent="0" algn="ctr" defTabSz="533400">
            <a:lnSpc>
              <a:spcPct val="90000"/>
            </a:lnSpc>
            <a:spcBef>
              <a:spcPct val="0"/>
            </a:spcBef>
            <a:spcAft>
              <a:spcPct val="35000"/>
            </a:spcAft>
            <a:buNone/>
          </a:pPr>
          <a:r>
            <a:rPr lang="sk-SK" sz="1400" kern="1200" dirty="0"/>
            <a:t>Ja som OK, ty si OK</a:t>
          </a:r>
        </a:p>
      </dsp:txBody>
      <dsp:txXfrm>
        <a:off x="3428020" y="756648"/>
        <a:ext cx="2259017" cy="2259017"/>
      </dsp:txXfrm>
    </dsp:sp>
    <dsp:sp modelId="{E73946D7-4606-4EA5-94B9-31A70EFC639E}">
      <dsp:nvSpPr>
        <dsp:cNvPr id="0" name=""/>
        <dsp:cNvSpPr/>
      </dsp:nvSpPr>
      <dsp:spPr>
        <a:xfrm>
          <a:off x="609810" y="3330444"/>
          <a:ext cx="2503431" cy="2503431"/>
        </a:xfrm>
        <a:prstGeom prst="roundRect">
          <a:avLst/>
        </a:prstGeom>
        <a:solidFill>
          <a:schemeClr val="lt1">
            <a:hueOff val="0"/>
            <a:satOff val="0"/>
            <a:lumOff val="0"/>
            <a:alphaOff val="0"/>
          </a:schemeClr>
        </a:solidFill>
        <a:ln w="57150" cap="flat" cmpd="sng" algn="ctr">
          <a:solidFill>
            <a:srgbClr val="FF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sk-SK" sz="1200" kern="1200" dirty="0"/>
            <a:t>IV. </a:t>
          </a:r>
          <a:br>
            <a:rPr lang="sk-SK" sz="1200" kern="1200" dirty="0"/>
          </a:br>
          <a:r>
            <a:rPr lang="sk-SK" sz="2000" kern="1200" dirty="0"/>
            <a:t>Beznádejná pozícia</a:t>
          </a:r>
        </a:p>
        <a:p>
          <a:pPr marL="0" lvl="0" indent="0" algn="ctr" defTabSz="533400">
            <a:lnSpc>
              <a:spcPct val="90000"/>
            </a:lnSpc>
            <a:spcBef>
              <a:spcPct val="0"/>
            </a:spcBef>
            <a:spcAft>
              <a:spcPct val="35000"/>
            </a:spcAft>
            <a:buNone/>
          </a:pPr>
          <a:r>
            <a:rPr lang="sk-SK" sz="1400" kern="1200" dirty="0"/>
            <a:t>Ja nie som OK, ty nie si OK</a:t>
          </a:r>
        </a:p>
      </dsp:txBody>
      <dsp:txXfrm>
        <a:off x="732017" y="3452651"/>
        <a:ext cx="2259017" cy="2259017"/>
      </dsp:txXfrm>
    </dsp:sp>
    <dsp:sp modelId="{222B5791-F6DF-4E29-8D4E-E875C04B2BDC}">
      <dsp:nvSpPr>
        <dsp:cNvPr id="0" name=""/>
        <dsp:cNvSpPr/>
      </dsp:nvSpPr>
      <dsp:spPr>
        <a:xfrm>
          <a:off x="3305813" y="3330444"/>
          <a:ext cx="2503431" cy="2503431"/>
        </a:xfrm>
        <a:prstGeom prst="roundRect">
          <a:avLst/>
        </a:prstGeom>
        <a:solidFill>
          <a:schemeClr val="lt1">
            <a:hueOff val="0"/>
            <a:satOff val="0"/>
            <a:lumOff val="0"/>
            <a:alphaOff val="0"/>
          </a:schemeClr>
        </a:solidFill>
        <a:ln w="57150" cap="flat" cmpd="sng" algn="ctr">
          <a:solidFill>
            <a:srgbClr val="FFC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sk-SK" sz="1200" kern="1200" dirty="0"/>
            <a:t>III. </a:t>
          </a:r>
          <a:br>
            <a:rPr lang="sk-SK" sz="1200" kern="1200" dirty="0"/>
          </a:br>
          <a:r>
            <a:rPr lang="sk-SK" sz="2000" kern="1200" dirty="0"/>
            <a:t>Jeden hore</a:t>
          </a:r>
        </a:p>
        <a:p>
          <a:pPr marL="0" lvl="0" indent="0" algn="ctr" defTabSz="533400">
            <a:lnSpc>
              <a:spcPct val="90000"/>
            </a:lnSpc>
            <a:spcBef>
              <a:spcPct val="0"/>
            </a:spcBef>
            <a:spcAft>
              <a:spcPct val="35000"/>
            </a:spcAft>
            <a:buNone/>
          </a:pPr>
          <a:r>
            <a:rPr lang="sk-SK" sz="1400" kern="1200" dirty="0"/>
            <a:t>Ja som OK, ty nie si OK</a:t>
          </a:r>
        </a:p>
      </dsp:txBody>
      <dsp:txXfrm>
        <a:off x="3428020" y="3452651"/>
        <a:ext cx="2259017" cy="225901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3CA42E-450C-40C5-8A2A-7B85BB24C0D4}">
      <dsp:nvSpPr>
        <dsp:cNvPr id="0" name=""/>
        <dsp:cNvSpPr/>
      </dsp:nvSpPr>
      <dsp:spPr>
        <a:xfrm rot="16200000">
          <a:off x="898568" y="-347453"/>
          <a:ext cx="1777541" cy="2848395"/>
        </a:xfrm>
        <a:prstGeom prst="downArrow">
          <a:avLst>
            <a:gd name="adj1" fmla="val 50000"/>
            <a:gd name="adj2" fmla="val 35000"/>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0472" tIns="220472" rIns="220472" bIns="220472" numCol="1" spcCol="1270" anchor="ctr" anchorCtr="0">
          <a:noAutofit/>
        </a:bodyPr>
        <a:lstStyle/>
        <a:p>
          <a:pPr marL="0" lvl="0" indent="0" algn="ctr" defTabSz="1377950">
            <a:lnSpc>
              <a:spcPct val="90000"/>
            </a:lnSpc>
            <a:spcBef>
              <a:spcPct val="0"/>
            </a:spcBef>
            <a:spcAft>
              <a:spcPct val="35000"/>
            </a:spcAft>
            <a:buNone/>
          </a:pPr>
          <a:r>
            <a:rPr lang="sk-SK" sz="3100" kern="1200" dirty="0"/>
            <a:t>Túžba</a:t>
          </a:r>
        </a:p>
      </dsp:txBody>
      <dsp:txXfrm rot="5400000">
        <a:off x="363141" y="632359"/>
        <a:ext cx="2537325" cy="888771"/>
      </dsp:txXfrm>
    </dsp:sp>
    <dsp:sp modelId="{0376700E-6A72-4144-A2ED-CA2A98DB1EEF}">
      <dsp:nvSpPr>
        <dsp:cNvPr id="0" name=""/>
        <dsp:cNvSpPr/>
      </dsp:nvSpPr>
      <dsp:spPr>
        <a:xfrm rot="5400000">
          <a:off x="3879711" y="-347424"/>
          <a:ext cx="1777541" cy="2848395"/>
        </a:xfrm>
        <a:prstGeom prst="downArrow">
          <a:avLst>
            <a:gd name="adj1" fmla="val 50000"/>
            <a:gd name="adj2" fmla="val 35000"/>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0472" tIns="220472" rIns="220472" bIns="220472" numCol="1" spcCol="1270" anchor="ctr" anchorCtr="0">
          <a:noAutofit/>
        </a:bodyPr>
        <a:lstStyle/>
        <a:p>
          <a:pPr marL="0" lvl="0" indent="0" algn="ctr" defTabSz="1377950">
            <a:lnSpc>
              <a:spcPct val="90000"/>
            </a:lnSpc>
            <a:spcBef>
              <a:spcPct val="0"/>
            </a:spcBef>
            <a:spcAft>
              <a:spcPct val="35000"/>
            </a:spcAft>
            <a:buNone/>
          </a:pPr>
          <a:r>
            <a:rPr lang="sk-SK" sz="3100" kern="1200" dirty="0"/>
            <a:t>Strach</a:t>
          </a:r>
        </a:p>
      </dsp:txBody>
      <dsp:txXfrm rot="-5400000">
        <a:off x="3655354" y="632388"/>
        <a:ext cx="2537325" cy="888771"/>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569178-8233-4689-8DF1-B5ABD68625D1}" type="datetimeFigureOut">
              <a:rPr lang="sk-SK" smtClean="0"/>
              <a:t>20. 12. 2020</a:t>
            </a:fld>
            <a:endParaRPr lang="sk-SK"/>
          </a:p>
        </p:txBody>
      </p:sp>
      <p:sp>
        <p:nvSpPr>
          <p:cNvPr id="4" name="Zástupný symbol obrazu snímky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symbol päty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8184EC-04F4-45DF-9970-EE940E95F125}" type="slidenum">
              <a:rPr lang="sk-SK" smtClean="0"/>
              <a:t>‹#›</a:t>
            </a:fld>
            <a:endParaRPr lang="sk-SK"/>
          </a:p>
        </p:txBody>
      </p:sp>
    </p:spTree>
    <p:extLst>
      <p:ext uri="{BB962C8B-B14F-4D97-AF65-F5344CB8AC3E}">
        <p14:creationId xmlns:p14="http://schemas.microsoft.com/office/powerpoint/2010/main" val="34505555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sk-SK" altLang="zh-CN"/>
              <a:t>Upravte štýly predlohy textu</a:t>
            </a:r>
            <a:endParaRPr lang="zh-CN"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ltLang="zh-CN"/>
              <a:t>Upravte štýl predlohy podnadpisov</a:t>
            </a:r>
            <a:endParaRPr lang="zh-CN" altLang="en-US"/>
          </a:p>
        </p:txBody>
      </p:sp>
      <p:sp>
        <p:nvSpPr>
          <p:cNvPr id="4" name="Date Placeholder 3"/>
          <p:cNvSpPr>
            <a:spLocks noGrp="1"/>
          </p:cNvSpPr>
          <p:nvPr>
            <p:ph type="dt" sz="half" idx="10"/>
          </p:nvPr>
        </p:nvSpPr>
        <p:spPr/>
        <p:txBody>
          <a:bodyPr/>
          <a:lstStyle>
            <a:lvl1pPr>
              <a:defRPr/>
            </a:lvl1pPr>
          </a:lstStyle>
          <a:p>
            <a:fld id="{506227D1-2E2E-4C59-9B02-605A6BB0893F}" type="datetime1">
              <a:rPr lang="zh-CN" altLang="en-US" smtClean="0"/>
              <a:t>2020/12/20</a:t>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C798655C-9C7F-4123-8E7A-F7AA57FFC124}" type="slidenum">
              <a:rPr lang="zh-CN" altLang="en-US"/>
              <a:pPr/>
              <a:t>‹#›</a:t>
            </a:fld>
            <a:endParaRPr lang="zh-CN" altLang="en-US"/>
          </a:p>
        </p:txBody>
      </p:sp>
    </p:spTree>
    <p:extLst>
      <p:ext uri="{BB962C8B-B14F-4D97-AF65-F5344CB8AC3E}">
        <p14:creationId xmlns:p14="http://schemas.microsoft.com/office/powerpoint/2010/main" val="1904167113"/>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ltLang="zh-CN"/>
              <a:t>Upravte štýly predlohy textu</a:t>
            </a:r>
            <a:endParaRPr lang="zh-CN" altLang="en-US"/>
          </a:p>
        </p:txBody>
      </p:sp>
      <p:sp>
        <p:nvSpPr>
          <p:cNvPr id="3" name="Vertical Text Placeholder 2"/>
          <p:cNvSpPr>
            <a:spLocks noGrp="1"/>
          </p:cNvSpPr>
          <p:nvPr>
            <p:ph type="body" orient="vert" idx="1"/>
          </p:nvPr>
        </p:nvSpPr>
        <p:spPr/>
        <p:txBody>
          <a:bodyPr vert="eaVert"/>
          <a:lstStyle/>
          <a:p>
            <a:pPr lvl="0"/>
            <a:r>
              <a:rPr lang="sk-SK" altLang="zh-CN"/>
              <a:t>Upravte štýl predlohy textu.</a:t>
            </a:r>
          </a:p>
          <a:p>
            <a:pPr lvl="1"/>
            <a:r>
              <a:rPr lang="sk-SK" altLang="zh-CN"/>
              <a:t>Druhá úroveň</a:t>
            </a:r>
          </a:p>
          <a:p>
            <a:pPr lvl="2"/>
            <a:r>
              <a:rPr lang="sk-SK" altLang="zh-CN"/>
              <a:t>Tretia úroveň</a:t>
            </a:r>
          </a:p>
          <a:p>
            <a:pPr lvl="3"/>
            <a:r>
              <a:rPr lang="sk-SK" altLang="zh-CN"/>
              <a:t>Štvrtá úroveň</a:t>
            </a:r>
          </a:p>
          <a:p>
            <a:pPr lvl="4"/>
            <a:r>
              <a:rPr lang="sk-SK" altLang="zh-CN"/>
              <a:t>Piata úroveň</a:t>
            </a:r>
            <a:endParaRPr lang="zh-CN" altLang="en-US"/>
          </a:p>
        </p:txBody>
      </p:sp>
      <p:sp>
        <p:nvSpPr>
          <p:cNvPr id="4" name="Date Placeholder 3"/>
          <p:cNvSpPr>
            <a:spLocks noGrp="1"/>
          </p:cNvSpPr>
          <p:nvPr>
            <p:ph type="dt" sz="half" idx="10"/>
          </p:nvPr>
        </p:nvSpPr>
        <p:spPr/>
        <p:txBody>
          <a:bodyPr/>
          <a:lstStyle>
            <a:lvl1pPr>
              <a:defRPr/>
            </a:lvl1pPr>
          </a:lstStyle>
          <a:p>
            <a:fld id="{DE144261-6F6C-480A-9DC5-2526FCB683D7}" type="datetime1">
              <a:rPr lang="zh-CN" altLang="en-US" smtClean="0"/>
              <a:t>2020/12/20</a:t>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6C363B1C-F488-448E-AAF0-4CB2F7EAE97D}" type="slidenum">
              <a:rPr lang="zh-CN" altLang="en-US"/>
              <a:pPr/>
              <a:t>‹#›</a:t>
            </a:fld>
            <a:endParaRPr lang="zh-CN" altLang="en-US"/>
          </a:p>
        </p:txBody>
      </p:sp>
    </p:spTree>
    <p:extLst>
      <p:ext uri="{BB962C8B-B14F-4D97-AF65-F5344CB8AC3E}">
        <p14:creationId xmlns:p14="http://schemas.microsoft.com/office/powerpoint/2010/main" val="3324037058"/>
      </p:ext>
    </p:extLst>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sk-SK" altLang="zh-CN"/>
              <a:t>Upravte štýly predlohy textu</a:t>
            </a:r>
            <a:endParaRPr lang="zh-CN" alt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k-SK" altLang="zh-CN"/>
              <a:t>Upravte štýl predlohy textu.</a:t>
            </a:r>
          </a:p>
          <a:p>
            <a:pPr lvl="1"/>
            <a:r>
              <a:rPr lang="sk-SK" altLang="zh-CN"/>
              <a:t>Druhá úroveň</a:t>
            </a:r>
          </a:p>
          <a:p>
            <a:pPr lvl="2"/>
            <a:r>
              <a:rPr lang="sk-SK" altLang="zh-CN"/>
              <a:t>Tretia úroveň</a:t>
            </a:r>
          </a:p>
          <a:p>
            <a:pPr lvl="3"/>
            <a:r>
              <a:rPr lang="sk-SK" altLang="zh-CN"/>
              <a:t>Štvrtá úroveň</a:t>
            </a:r>
          </a:p>
          <a:p>
            <a:pPr lvl="4"/>
            <a:r>
              <a:rPr lang="sk-SK" altLang="zh-CN"/>
              <a:t>Piata úroveň</a:t>
            </a:r>
            <a:endParaRPr lang="zh-CN" altLang="en-US"/>
          </a:p>
        </p:txBody>
      </p:sp>
      <p:sp>
        <p:nvSpPr>
          <p:cNvPr id="4" name="Date Placeholder 3"/>
          <p:cNvSpPr>
            <a:spLocks noGrp="1"/>
          </p:cNvSpPr>
          <p:nvPr>
            <p:ph type="dt" sz="half" idx="10"/>
          </p:nvPr>
        </p:nvSpPr>
        <p:spPr/>
        <p:txBody>
          <a:bodyPr/>
          <a:lstStyle>
            <a:lvl1pPr>
              <a:defRPr/>
            </a:lvl1pPr>
          </a:lstStyle>
          <a:p>
            <a:fld id="{FDA4B74B-F1F7-4A37-AF04-8A24009719BE}" type="datetime1">
              <a:rPr lang="zh-CN" altLang="en-US" smtClean="0"/>
              <a:t>2020/12/20</a:t>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C2659235-70BA-409D-B2A4-F036D7DFBAF7}" type="slidenum">
              <a:rPr lang="zh-CN" altLang="en-US"/>
              <a:pPr/>
              <a:t>‹#›</a:t>
            </a:fld>
            <a:endParaRPr lang="zh-CN" altLang="en-US"/>
          </a:p>
        </p:txBody>
      </p:sp>
    </p:spTree>
    <p:extLst>
      <p:ext uri="{BB962C8B-B14F-4D97-AF65-F5344CB8AC3E}">
        <p14:creationId xmlns:p14="http://schemas.microsoft.com/office/powerpoint/2010/main" val="2097851351"/>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ltLang="zh-CN"/>
              <a:t>Upravte štýly predlohy textu</a:t>
            </a:r>
            <a:endParaRPr lang="zh-CN" altLang="en-US"/>
          </a:p>
        </p:txBody>
      </p:sp>
      <p:sp>
        <p:nvSpPr>
          <p:cNvPr id="3" name="Content Placeholder 2"/>
          <p:cNvSpPr>
            <a:spLocks noGrp="1"/>
          </p:cNvSpPr>
          <p:nvPr>
            <p:ph idx="1"/>
          </p:nvPr>
        </p:nvSpPr>
        <p:spPr/>
        <p:txBody>
          <a:bodyPr/>
          <a:lstStyle/>
          <a:p>
            <a:pPr lvl="0"/>
            <a:r>
              <a:rPr lang="sk-SK" altLang="zh-CN"/>
              <a:t>Upravte štýl predlohy textu.</a:t>
            </a:r>
          </a:p>
          <a:p>
            <a:pPr lvl="1"/>
            <a:r>
              <a:rPr lang="sk-SK" altLang="zh-CN"/>
              <a:t>Druhá úroveň</a:t>
            </a:r>
          </a:p>
          <a:p>
            <a:pPr lvl="2"/>
            <a:r>
              <a:rPr lang="sk-SK" altLang="zh-CN"/>
              <a:t>Tretia úroveň</a:t>
            </a:r>
          </a:p>
          <a:p>
            <a:pPr lvl="3"/>
            <a:r>
              <a:rPr lang="sk-SK" altLang="zh-CN"/>
              <a:t>Štvrtá úroveň</a:t>
            </a:r>
          </a:p>
          <a:p>
            <a:pPr lvl="4"/>
            <a:r>
              <a:rPr lang="sk-SK" altLang="zh-CN"/>
              <a:t>Piata úroveň</a:t>
            </a:r>
            <a:endParaRPr lang="zh-CN" altLang="en-US"/>
          </a:p>
        </p:txBody>
      </p:sp>
      <p:sp>
        <p:nvSpPr>
          <p:cNvPr id="4" name="Date Placeholder 3"/>
          <p:cNvSpPr>
            <a:spLocks noGrp="1"/>
          </p:cNvSpPr>
          <p:nvPr>
            <p:ph type="dt" sz="half" idx="10"/>
          </p:nvPr>
        </p:nvSpPr>
        <p:spPr/>
        <p:txBody>
          <a:bodyPr/>
          <a:lstStyle>
            <a:lvl1pPr>
              <a:defRPr/>
            </a:lvl1pPr>
          </a:lstStyle>
          <a:p>
            <a:fld id="{30865950-F39F-4397-A6B0-78BB12DC37EC}" type="datetime1">
              <a:rPr lang="zh-CN" altLang="en-US" smtClean="0"/>
              <a:t>2020/12/20</a:t>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B2BCC225-6E86-4E1F-A74A-F38CF4264A0D}" type="slidenum">
              <a:rPr lang="zh-CN" altLang="en-US"/>
              <a:pPr/>
              <a:t>‹#›</a:t>
            </a:fld>
            <a:endParaRPr lang="zh-CN" altLang="en-US"/>
          </a:p>
        </p:txBody>
      </p:sp>
    </p:spTree>
    <p:extLst>
      <p:ext uri="{BB962C8B-B14F-4D97-AF65-F5344CB8AC3E}">
        <p14:creationId xmlns:p14="http://schemas.microsoft.com/office/powerpoint/2010/main" val="3358431027"/>
      </p:ext>
    </p:extLst>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sk-SK" altLang="zh-CN"/>
              <a:t>Upravte štýly predlohy textu</a:t>
            </a:r>
            <a:endParaRPr lang="zh-CN" alt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ltLang="zh-CN"/>
              <a:t>Upravte štýl predlohy textu.</a:t>
            </a:r>
          </a:p>
        </p:txBody>
      </p:sp>
      <p:sp>
        <p:nvSpPr>
          <p:cNvPr id="4" name="Date Placeholder 3"/>
          <p:cNvSpPr>
            <a:spLocks noGrp="1"/>
          </p:cNvSpPr>
          <p:nvPr>
            <p:ph type="dt" sz="half" idx="10"/>
          </p:nvPr>
        </p:nvSpPr>
        <p:spPr/>
        <p:txBody>
          <a:bodyPr/>
          <a:lstStyle>
            <a:lvl1pPr>
              <a:defRPr/>
            </a:lvl1pPr>
          </a:lstStyle>
          <a:p>
            <a:fld id="{5CC2F6AE-8DC5-42CA-836C-83F39E36C9DF}" type="datetime1">
              <a:rPr lang="zh-CN" altLang="en-US" smtClean="0"/>
              <a:t>2020/12/20</a:t>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A7008BD0-7359-4430-A60F-5E151290E2C4}" type="slidenum">
              <a:rPr lang="zh-CN" altLang="en-US"/>
              <a:pPr/>
              <a:t>‹#›</a:t>
            </a:fld>
            <a:endParaRPr lang="zh-CN" altLang="en-US"/>
          </a:p>
        </p:txBody>
      </p:sp>
    </p:spTree>
    <p:extLst>
      <p:ext uri="{BB962C8B-B14F-4D97-AF65-F5344CB8AC3E}">
        <p14:creationId xmlns:p14="http://schemas.microsoft.com/office/powerpoint/2010/main" val="3864902633"/>
      </p:ext>
    </p:extLst>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ltLang="zh-CN"/>
              <a:t>Upravte štýly predlohy textu</a:t>
            </a:r>
            <a:endParaRPr lang="zh-CN" alt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ltLang="zh-CN"/>
              <a:t>Upravte štýl predlohy textu.</a:t>
            </a:r>
          </a:p>
          <a:p>
            <a:pPr lvl="1"/>
            <a:r>
              <a:rPr lang="sk-SK" altLang="zh-CN"/>
              <a:t>Druhá úroveň</a:t>
            </a:r>
          </a:p>
          <a:p>
            <a:pPr lvl="2"/>
            <a:r>
              <a:rPr lang="sk-SK" altLang="zh-CN"/>
              <a:t>Tretia úroveň</a:t>
            </a:r>
          </a:p>
          <a:p>
            <a:pPr lvl="3"/>
            <a:r>
              <a:rPr lang="sk-SK" altLang="zh-CN"/>
              <a:t>Štvrtá úroveň</a:t>
            </a:r>
          </a:p>
          <a:p>
            <a:pPr lvl="4"/>
            <a:r>
              <a:rPr lang="sk-SK" altLang="zh-CN"/>
              <a:t>Piata úroveň</a:t>
            </a:r>
            <a:endParaRPr lang="zh-CN" alt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ltLang="zh-CN"/>
              <a:t>Upravte štýl predlohy textu.</a:t>
            </a:r>
          </a:p>
          <a:p>
            <a:pPr lvl="1"/>
            <a:r>
              <a:rPr lang="sk-SK" altLang="zh-CN"/>
              <a:t>Druhá úroveň</a:t>
            </a:r>
          </a:p>
          <a:p>
            <a:pPr lvl="2"/>
            <a:r>
              <a:rPr lang="sk-SK" altLang="zh-CN"/>
              <a:t>Tretia úroveň</a:t>
            </a:r>
          </a:p>
          <a:p>
            <a:pPr lvl="3"/>
            <a:r>
              <a:rPr lang="sk-SK" altLang="zh-CN"/>
              <a:t>Štvrtá úroveň</a:t>
            </a:r>
          </a:p>
          <a:p>
            <a:pPr lvl="4"/>
            <a:r>
              <a:rPr lang="sk-SK" altLang="zh-CN"/>
              <a:t>Piata úroveň</a:t>
            </a:r>
            <a:endParaRPr lang="zh-CN" altLang="en-US"/>
          </a:p>
        </p:txBody>
      </p:sp>
      <p:sp>
        <p:nvSpPr>
          <p:cNvPr id="5" name="Date Placeholder 3"/>
          <p:cNvSpPr>
            <a:spLocks noGrp="1"/>
          </p:cNvSpPr>
          <p:nvPr>
            <p:ph type="dt" sz="half" idx="10"/>
          </p:nvPr>
        </p:nvSpPr>
        <p:spPr/>
        <p:txBody>
          <a:bodyPr/>
          <a:lstStyle>
            <a:lvl1pPr>
              <a:defRPr/>
            </a:lvl1pPr>
          </a:lstStyle>
          <a:p>
            <a:fld id="{D132D09C-4686-4630-8DA4-44C16DF3B4F7}" type="datetime1">
              <a:rPr lang="zh-CN" altLang="en-US" smtClean="0"/>
              <a:t>2020/12/20</a:t>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BE34713B-9830-451D-9501-92F9B037B2D1}" type="slidenum">
              <a:rPr lang="zh-CN" altLang="en-US"/>
              <a:pPr/>
              <a:t>‹#›</a:t>
            </a:fld>
            <a:endParaRPr lang="zh-CN" altLang="en-US"/>
          </a:p>
        </p:txBody>
      </p:sp>
    </p:spTree>
    <p:extLst>
      <p:ext uri="{BB962C8B-B14F-4D97-AF65-F5344CB8AC3E}">
        <p14:creationId xmlns:p14="http://schemas.microsoft.com/office/powerpoint/2010/main" val="1256953744"/>
      </p:ext>
    </p:extLst>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k-SK" altLang="zh-CN"/>
              <a:t>Upravte štýly predlohy textu</a:t>
            </a:r>
            <a:endParaRPr lang="zh-CN" alt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ltLang="zh-CN"/>
              <a:t>Upravte štýl predlohy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ltLang="zh-CN"/>
              <a:t>Upravte štýl predlohy textu.</a:t>
            </a:r>
          </a:p>
          <a:p>
            <a:pPr lvl="1"/>
            <a:r>
              <a:rPr lang="sk-SK" altLang="zh-CN"/>
              <a:t>Druhá úroveň</a:t>
            </a:r>
          </a:p>
          <a:p>
            <a:pPr lvl="2"/>
            <a:r>
              <a:rPr lang="sk-SK" altLang="zh-CN"/>
              <a:t>Tretia úroveň</a:t>
            </a:r>
          </a:p>
          <a:p>
            <a:pPr lvl="3"/>
            <a:r>
              <a:rPr lang="sk-SK" altLang="zh-CN"/>
              <a:t>Štvrtá úroveň</a:t>
            </a:r>
          </a:p>
          <a:p>
            <a:pPr lvl="4"/>
            <a:r>
              <a:rPr lang="sk-SK" altLang="zh-CN"/>
              <a:t>Piata úroveň</a:t>
            </a:r>
            <a:endParaRPr lang="zh-CN" alt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ltLang="zh-CN"/>
              <a:t>Upravte štýl predlohy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ltLang="zh-CN"/>
              <a:t>Upravte štýl predlohy textu.</a:t>
            </a:r>
          </a:p>
          <a:p>
            <a:pPr lvl="1"/>
            <a:r>
              <a:rPr lang="sk-SK" altLang="zh-CN"/>
              <a:t>Druhá úroveň</a:t>
            </a:r>
          </a:p>
          <a:p>
            <a:pPr lvl="2"/>
            <a:r>
              <a:rPr lang="sk-SK" altLang="zh-CN"/>
              <a:t>Tretia úroveň</a:t>
            </a:r>
          </a:p>
          <a:p>
            <a:pPr lvl="3"/>
            <a:r>
              <a:rPr lang="sk-SK" altLang="zh-CN"/>
              <a:t>Štvrtá úroveň</a:t>
            </a:r>
          </a:p>
          <a:p>
            <a:pPr lvl="4"/>
            <a:r>
              <a:rPr lang="sk-SK" altLang="zh-CN"/>
              <a:t>Piata úroveň</a:t>
            </a:r>
            <a:endParaRPr lang="zh-CN" altLang="en-US"/>
          </a:p>
        </p:txBody>
      </p:sp>
      <p:sp>
        <p:nvSpPr>
          <p:cNvPr id="7" name="Date Placeholder 3"/>
          <p:cNvSpPr>
            <a:spLocks noGrp="1"/>
          </p:cNvSpPr>
          <p:nvPr>
            <p:ph type="dt" sz="half" idx="10"/>
          </p:nvPr>
        </p:nvSpPr>
        <p:spPr/>
        <p:txBody>
          <a:bodyPr/>
          <a:lstStyle>
            <a:lvl1pPr>
              <a:defRPr/>
            </a:lvl1pPr>
          </a:lstStyle>
          <a:p>
            <a:fld id="{45D5CF02-4B84-44E9-93E1-10DF67CD435F}" type="datetime1">
              <a:rPr lang="zh-CN" altLang="en-US" smtClean="0"/>
              <a:t>2020/12/20</a:t>
            </a:fld>
            <a:endParaRPr lang="zh-CN" altLang="en-US"/>
          </a:p>
        </p:txBody>
      </p:sp>
      <p:sp>
        <p:nvSpPr>
          <p:cNvPr id="8" name="Footer Placeholder 4"/>
          <p:cNvSpPr>
            <a:spLocks noGrp="1"/>
          </p:cNvSpPr>
          <p:nvPr>
            <p:ph type="ftr" sz="quarter" idx="11"/>
          </p:nvPr>
        </p:nvSpPr>
        <p:spPr/>
        <p:txBody>
          <a:bodyPr/>
          <a:lstStyle>
            <a:lvl1pPr>
              <a:defRPr/>
            </a:lvl1pPr>
          </a:lstStyle>
          <a:p>
            <a:endParaRPr lang="zh-CN" altLang="en-US"/>
          </a:p>
        </p:txBody>
      </p:sp>
      <p:sp>
        <p:nvSpPr>
          <p:cNvPr id="9" name="Slide Number Placeholder 5"/>
          <p:cNvSpPr>
            <a:spLocks noGrp="1"/>
          </p:cNvSpPr>
          <p:nvPr>
            <p:ph type="sldNum" sz="quarter" idx="12"/>
          </p:nvPr>
        </p:nvSpPr>
        <p:spPr/>
        <p:txBody>
          <a:bodyPr/>
          <a:lstStyle>
            <a:lvl1pPr>
              <a:defRPr/>
            </a:lvl1pPr>
          </a:lstStyle>
          <a:p>
            <a:fld id="{DC15F5E2-ABA8-4367-A5E5-B4E5CFF10FF4}" type="slidenum">
              <a:rPr lang="zh-CN" altLang="en-US"/>
              <a:pPr/>
              <a:t>‹#›</a:t>
            </a:fld>
            <a:endParaRPr lang="zh-CN" altLang="en-US"/>
          </a:p>
        </p:txBody>
      </p:sp>
    </p:spTree>
    <p:extLst>
      <p:ext uri="{BB962C8B-B14F-4D97-AF65-F5344CB8AC3E}">
        <p14:creationId xmlns:p14="http://schemas.microsoft.com/office/powerpoint/2010/main" val="203911661"/>
      </p:ext>
    </p:extLst>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ltLang="zh-CN"/>
              <a:t>Upravte štýly predlohy textu</a:t>
            </a:r>
            <a:endParaRPr lang="zh-CN" altLang="en-US"/>
          </a:p>
        </p:txBody>
      </p:sp>
      <p:sp>
        <p:nvSpPr>
          <p:cNvPr id="3" name="Date Placeholder 3"/>
          <p:cNvSpPr>
            <a:spLocks noGrp="1"/>
          </p:cNvSpPr>
          <p:nvPr>
            <p:ph type="dt" sz="half" idx="10"/>
          </p:nvPr>
        </p:nvSpPr>
        <p:spPr/>
        <p:txBody>
          <a:bodyPr/>
          <a:lstStyle>
            <a:lvl1pPr>
              <a:defRPr/>
            </a:lvl1pPr>
          </a:lstStyle>
          <a:p>
            <a:fld id="{D6229693-D2C1-4097-A3AB-09644F83E364}" type="datetime1">
              <a:rPr lang="zh-CN" altLang="en-US" smtClean="0"/>
              <a:t>2020/12/20</a:t>
            </a:fld>
            <a:endParaRPr lang="zh-CN" altLang="en-US"/>
          </a:p>
        </p:txBody>
      </p:sp>
      <p:sp>
        <p:nvSpPr>
          <p:cNvPr id="4" name="Footer Placeholder 4"/>
          <p:cNvSpPr>
            <a:spLocks noGrp="1"/>
          </p:cNvSpPr>
          <p:nvPr>
            <p:ph type="ftr" sz="quarter" idx="11"/>
          </p:nvPr>
        </p:nvSpPr>
        <p:spPr/>
        <p:txBody>
          <a:bodyPr/>
          <a:lstStyle>
            <a:lvl1pPr>
              <a:defRPr/>
            </a:lvl1pPr>
          </a:lstStyle>
          <a:p>
            <a:endParaRPr lang="zh-CN" altLang="en-US"/>
          </a:p>
        </p:txBody>
      </p:sp>
      <p:sp>
        <p:nvSpPr>
          <p:cNvPr id="5" name="Slide Number Placeholder 5"/>
          <p:cNvSpPr>
            <a:spLocks noGrp="1"/>
          </p:cNvSpPr>
          <p:nvPr>
            <p:ph type="sldNum" sz="quarter" idx="12"/>
          </p:nvPr>
        </p:nvSpPr>
        <p:spPr/>
        <p:txBody>
          <a:bodyPr/>
          <a:lstStyle>
            <a:lvl1pPr>
              <a:defRPr/>
            </a:lvl1pPr>
          </a:lstStyle>
          <a:p>
            <a:fld id="{6F54D30C-430E-44B5-BE78-47872711C64D}" type="slidenum">
              <a:rPr lang="zh-CN" altLang="en-US"/>
              <a:pPr/>
              <a:t>‹#›</a:t>
            </a:fld>
            <a:endParaRPr lang="zh-CN" altLang="en-US"/>
          </a:p>
        </p:txBody>
      </p:sp>
    </p:spTree>
    <p:extLst>
      <p:ext uri="{BB962C8B-B14F-4D97-AF65-F5344CB8AC3E}">
        <p14:creationId xmlns:p14="http://schemas.microsoft.com/office/powerpoint/2010/main" val="2657784719"/>
      </p:ext>
    </p:extLst>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5469E0F7-135F-4370-84CE-842F2EA171A4}" type="datetime1">
              <a:rPr lang="zh-CN" altLang="en-US" smtClean="0"/>
              <a:t>2020/12/20</a:t>
            </a:fld>
            <a:endParaRPr lang="zh-CN" altLang="en-US"/>
          </a:p>
        </p:txBody>
      </p:sp>
      <p:sp>
        <p:nvSpPr>
          <p:cNvPr id="3" name="Footer Placeholder 4"/>
          <p:cNvSpPr>
            <a:spLocks noGrp="1"/>
          </p:cNvSpPr>
          <p:nvPr>
            <p:ph type="ftr" sz="quarter" idx="11"/>
          </p:nvPr>
        </p:nvSpPr>
        <p:spPr/>
        <p:txBody>
          <a:bodyPr/>
          <a:lstStyle>
            <a:lvl1pPr>
              <a:defRPr/>
            </a:lvl1pPr>
          </a:lstStyle>
          <a:p>
            <a:endParaRPr lang="zh-CN" altLang="en-US"/>
          </a:p>
        </p:txBody>
      </p:sp>
      <p:sp>
        <p:nvSpPr>
          <p:cNvPr id="4" name="Slide Number Placeholder 5"/>
          <p:cNvSpPr>
            <a:spLocks noGrp="1"/>
          </p:cNvSpPr>
          <p:nvPr>
            <p:ph type="sldNum" sz="quarter" idx="12"/>
          </p:nvPr>
        </p:nvSpPr>
        <p:spPr/>
        <p:txBody>
          <a:bodyPr/>
          <a:lstStyle>
            <a:lvl1pPr>
              <a:defRPr/>
            </a:lvl1pPr>
          </a:lstStyle>
          <a:p>
            <a:fld id="{4BFDB23D-5E9F-483F-A76E-DD64E4DF09AE}" type="slidenum">
              <a:rPr lang="zh-CN" altLang="en-US"/>
              <a:pPr/>
              <a:t>‹#›</a:t>
            </a:fld>
            <a:endParaRPr lang="zh-CN" altLang="en-US"/>
          </a:p>
        </p:txBody>
      </p:sp>
    </p:spTree>
    <p:extLst>
      <p:ext uri="{BB962C8B-B14F-4D97-AF65-F5344CB8AC3E}">
        <p14:creationId xmlns:p14="http://schemas.microsoft.com/office/powerpoint/2010/main" val="2924790558"/>
      </p:ext>
    </p:extLst>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sk-SK" altLang="zh-CN"/>
              <a:t>Upravte štýly predlohy textu</a:t>
            </a:r>
            <a:endParaRPr lang="zh-CN" alt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ltLang="zh-CN"/>
              <a:t>Upravte štýl predlohy textu.</a:t>
            </a:r>
          </a:p>
          <a:p>
            <a:pPr lvl="1"/>
            <a:r>
              <a:rPr lang="sk-SK" altLang="zh-CN"/>
              <a:t>Druhá úroveň</a:t>
            </a:r>
          </a:p>
          <a:p>
            <a:pPr lvl="2"/>
            <a:r>
              <a:rPr lang="sk-SK" altLang="zh-CN"/>
              <a:t>Tretia úroveň</a:t>
            </a:r>
          </a:p>
          <a:p>
            <a:pPr lvl="3"/>
            <a:r>
              <a:rPr lang="sk-SK" altLang="zh-CN"/>
              <a:t>Štvrtá úroveň</a:t>
            </a:r>
          </a:p>
          <a:p>
            <a:pPr lvl="4"/>
            <a:r>
              <a:rPr lang="sk-SK" altLang="zh-CN"/>
              <a:t>Piata úroveň</a:t>
            </a:r>
            <a:endParaRPr lang="zh-CN" alt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ltLang="zh-CN"/>
              <a:t>Upravte štýl predlohy textu.</a:t>
            </a:r>
          </a:p>
        </p:txBody>
      </p:sp>
      <p:sp>
        <p:nvSpPr>
          <p:cNvPr id="5" name="Date Placeholder 3"/>
          <p:cNvSpPr>
            <a:spLocks noGrp="1"/>
          </p:cNvSpPr>
          <p:nvPr>
            <p:ph type="dt" sz="half" idx="10"/>
          </p:nvPr>
        </p:nvSpPr>
        <p:spPr/>
        <p:txBody>
          <a:bodyPr/>
          <a:lstStyle>
            <a:lvl1pPr>
              <a:defRPr/>
            </a:lvl1pPr>
          </a:lstStyle>
          <a:p>
            <a:fld id="{358F44C5-0CFA-4D95-898F-E7748D66DCA3}" type="datetime1">
              <a:rPr lang="zh-CN" altLang="en-US" smtClean="0"/>
              <a:t>2020/12/20</a:t>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F4EA2B31-9E1C-40A6-9233-1A112CD4DC0B}" type="slidenum">
              <a:rPr lang="zh-CN" altLang="en-US"/>
              <a:pPr/>
              <a:t>‹#›</a:t>
            </a:fld>
            <a:endParaRPr lang="zh-CN" altLang="en-US"/>
          </a:p>
        </p:txBody>
      </p:sp>
    </p:spTree>
    <p:extLst>
      <p:ext uri="{BB962C8B-B14F-4D97-AF65-F5344CB8AC3E}">
        <p14:creationId xmlns:p14="http://schemas.microsoft.com/office/powerpoint/2010/main" val="2451924656"/>
      </p:ext>
    </p:extLst>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sk-SK" altLang="zh-CN"/>
              <a:t>Upravte štýly predlohy textu</a:t>
            </a:r>
            <a:endParaRPr lang="zh-CN" alt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sk-SK" altLang="zh-CN" noProof="0"/>
              <a:t>Ak chcete pridať obrázok, kliknite na ikonu</a:t>
            </a:r>
            <a:endParaRPr lang="zh-CN" alt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ltLang="zh-CN"/>
              <a:t>Upravte štýl predlohy textu.</a:t>
            </a:r>
          </a:p>
        </p:txBody>
      </p:sp>
      <p:sp>
        <p:nvSpPr>
          <p:cNvPr id="5" name="Date Placeholder 3"/>
          <p:cNvSpPr>
            <a:spLocks noGrp="1"/>
          </p:cNvSpPr>
          <p:nvPr>
            <p:ph type="dt" sz="half" idx="10"/>
          </p:nvPr>
        </p:nvSpPr>
        <p:spPr/>
        <p:txBody>
          <a:bodyPr/>
          <a:lstStyle>
            <a:lvl1pPr>
              <a:defRPr/>
            </a:lvl1pPr>
          </a:lstStyle>
          <a:p>
            <a:fld id="{692AC0C6-336F-408F-A919-4C36AAD944A8}" type="datetime1">
              <a:rPr lang="zh-CN" altLang="en-US" smtClean="0"/>
              <a:t>2020/12/20</a:t>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AFF8552B-81E4-42DC-9176-A9188AD87409}" type="slidenum">
              <a:rPr lang="zh-CN" altLang="en-US"/>
              <a:pPr/>
              <a:t>‹#›</a:t>
            </a:fld>
            <a:endParaRPr lang="zh-CN" altLang="en-US"/>
          </a:p>
        </p:txBody>
      </p:sp>
    </p:spTree>
    <p:extLst>
      <p:ext uri="{BB962C8B-B14F-4D97-AF65-F5344CB8AC3E}">
        <p14:creationId xmlns:p14="http://schemas.microsoft.com/office/powerpoint/2010/main" val="2013132007"/>
      </p:ext>
    </p:extLst>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sk-SK" altLang="zh-CN"/>
              <a:t>Upravte štýly predlohy textu</a:t>
            </a:r>
            <a:endParaRPr lang="zh-CN" alt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k-SK" altLang="zh-CN"/>
              <a:t>Upravte štýl predlohy textu.</a:t>
            </a:r>
          </a:p>
          <a:p>
            <a:pPr lvl="1"/>
            <a:r>
              <a:rPr lang="sk-SK" altLang="zh-CN"/>
              <a:t>Druhá úroveň</a:t>
            </a:r>
          </a:p>
          <a:p>
            <a:pPr lvl="2"/>
            <a:r>
              <a:rPr lang="sk-SK" altLang="zh-CN"/>
              <a:t>Tretia úroveň</a:t>
            </a:r>
          </a:p>
          <a:p>
            <a:pPr lvl="3"/>
            <a:r>
              <a:rPr lang="sk-SK" altLang="zh-CN"/>
              <a:t>Štvrtá úroveň</a:t>
            </a:r>
          </a:p>
          <a:p>
            <a:pPr lvl="4"/>
            <a:r>
              <a:rPr lang="sk-SK" altLang="zh-CN"/>
              <a:t>Piata úroveň</a:t>
            </a:r>
            <a:endParaRPr lang="zh-CN"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3C43CA0F-6821-4486-B09C-B6394DEEBAB8}" type="datetime1">
              <a:rPr lang="zh-CN" altLang="en-US" smtClean="0"/>
              <a:t>2020/12/20</a:t>
            </a:fld>
            <a:endParaRPr lang="zh-CN"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defRPr>
            </a:lvl1pPr>
          </a:lstStyle>
          <a:p>
            <a:endParaRPr lang="zh-CN"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9D6D25F5-A0EE-489C-8C27-3E0381D855C6}" type="slidenum">
              <a:rPr lang="zh-CN" altLang="en-US"/>
              <a:pPr/>
              <a:t>‹#›</a:t>
            </a:fld>
            <a:endParaRPr lang="zh-CN" altLang="en-US"/>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ransition>
    <p:fade thruBlk="1"/>
  </p:transition>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ea typeface="宋体" charset="-122"/>
        </a:defRPr>
      </a:lvl2pPr>
      <a:lvl3pPr algn="ctr" rtl="0" eaLnBrk="1" fontAlgn="base" hangingPunct="1">
        <a:spcBef>
          <a:spcPct val="0"/>
        </a:spcBef>
        <a:spcAft>
          <a:spcPct val="0"/>
        </a:spcAft>
        <a:defRPr sz="4400">
          <a:solidFill>
            <a:schemeClr val="tx1"/>
          </a:solidFill>
          <a:latin typeface="Calibri" pitchFamily="34" charset="0"/>
          <a:ea typeface="宋体" charset="-122"/>
        </a:defRPr>
      </a:lvl3pPr>
      <a:lvl4pPr algn="ctr" rtl="0" eaLnBrk="1" fontAlgn="base" hangingPunct="1">
        <a:spcBef>
          <a:spcPct val="0"/>
        </a:spcBef>
        <a:spcAft>
          <a:spcPct val="0"/>
        </a:spcAft>
        <a:defRPr sz="4400">
          <a:solidFill>
            <a:schemeClr val="tx1"/>
          </a:solidFill>
          <a:latin typeface="Calibri" pitchFamily="34" charset="0"/>
          <a:ea typeface="宋体" charset="-122"/>
        </a:defRPr>
      </a:lvl4pPr>
      <a:lvl5pPr algn="ctr" rtl="0" eaLnBrk="1" fontAlgn="base" hangingPunct="1">
        <a:spcBef>
          <a:spcPct val="0"/>
        </a:spcBef>
        <a:spcAft>
          <a:spcPct val="0"/>
        </a:spcAft>
        <a:defRPr sz="4400">
          <a:solidFill>
            <a:schemeClr val="tx1"/>
          </a:solidFill>
          <a:latin typeface="Calibri" pitchFamily="34" charset="0"/>
          <a:ea typeface="宋体" charset="-122"/>
        </a:defRPr>
      </a:lvl5pPr>
      <a:lvl6pPr marL="457200" algn="ctr" rtl="0" eaLnBrk="1" fontAlgn="base" hangingPunct="1">
        <a:spcBef>
          <a:spcPct val="0"/>
        </a:spcBef>
        <a:spcAft>
          <a:spcPct val="0"/>
        </a:spcAft>
        <a:defRPr sz="4400">
          <a:solidFill>
            <a:schemeClr val="tx1"/>
          </a:solidFill>
          <a:latin typeface="Calibri" pitchFamily="34" charset="0"/>
          <a:ea typeface="宋体" charset="-122"/>
        </a:defRPr>
      </a:lvl6pPr>
      <a:lvl7pPr marL="914400" algn="ctr" rtl="0" eaLnBrk="1" fontAlgn="base" hangingPunct="1">
        <a:spcBef>
          <a:spcPct val="0"/>
        </a:spcBef>
        <a:spcAft>
          <a:spcPct val="0"/>
        </a:spcAft>
        <a:defRPr sz="4400">
          <a:solidFill>
            <a:schemeClr val="tx1"/>
          </a:solidFill>
          <a:latin typeface="Calibri" pitchFamily="34" charset="0"/>
          <a:ea typeface="宋体" charset="-122"/>
        </a:defRPr>
      </a:lvl7pPr>
      <a:lvl8pPr marL="1371600" algn="ctr" rtl="0" eaLnBrk="1" fontAlgn="base" hangingPunct="1">
        <a:spcBef>
          <a:spcPct val="0"/>
        </a:spcBef>
        <a:spcAft>
          <a:spcPct val="0"/>
        </a:spcAft>
        <a:defRPr sz="4400">
          <a:solidFill>
            <a:schemeClr val="tx1"/>
          </a:solidFill>
          <a:latin typeface="Calibri" pitchFamily="34" charset="0"/>
          <a:ea typeface="宋体" charset="-122"/>
        </a:defRPr>
      </a:lvl8pPr>
      <a:lvl9pPr marL="1828800" algn="ctr" rtl="0" eaLnBrk="1" fontAlgn="base" hangingPunct="1">
        <a:spcBef>
          <a:spcPct val="0"/>
        </a:spcBef>
        <a:spcAft>
          <a:spcPct val="0"/>
        </a:spcAft>
        <a:defRPr sz="4400">
          <a:solidFill>
            <a:schemeClr val="tx1"/>
          </a:solidFill>
          <a:latin typeface="Calibri" pitchFamily="34" charset="0"/>
          <a:ea typeface="宋体" charset="-122"/>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3.jpeg"/><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683568" y="1268760"/>
            <a:ext cx="7772400" cy="1470025"/>
          </a:xfrm>
        </p:spPr>
        <p:txBody>
          <a:bodyPr/>
          <a:lstStyle/>
          <a:p>
            <a:r>
              <a:rPr lang="sk-SK" altLang="zh-CN" b="1" dirty="0"/>
              <a:t>Komplex menejcennosti v pracovnom prostredí</a:t>
            </a:r>
            <a:endParaRPr lang="zh-CN" altLang="en-US" b="1" dirty="0"/>
          </a:p>
        </p:txBody>
      </p:sp>
      <p:sp>
        <p:nvSpPr>
          <p:cNvPr id="3" name="Subtitle 2"/>
          <p:cNvSpPr>
            <a:spLocks noGrp="1"/>
          </p:cNvSpPr>
          <p:nvPr>
            <p:ph type="subTitle" idx="1"/>
          </p:nvPr>
        </p:nvSpPr>
        <p:spPr>
          <a:xfrm>
            <a:off x="1371600" y="3429000"/>
            <a:ext cx="6400800" cy="1752600"/>
          </a:xfrm>
        </p:spPr>
        <p:txBody>
          <a:bodyPr>
            <a:normAutofit/>
          </a:bodyPr>
          <a:lstStyle/>
          <a:p>
            <a:r>
              <a:rPr lang="sk-SK" altLang="zh-CN" dirty="0">
                <a:solidFill>
                  <a:schemeClr val="tx1">
                    <a:lumMod val="65000"/>
                    <a:lumOff val="35000"/>
                  </a:schemeClr>
                </a:solidFill>
              </a:rPr>
              <a:t>Sociálna komunikácia</a:t>
            </a:r>
            <a:br>
              <a:rPr lang="sk-SK" altLang="zh-CN" dirty="0">
                <a:solidFill>
                  <a:srgbClr val="898989"/>
                </a:solidFill>
              </a:rPr>
            </a:br>
            <a:br>
              <a:rPr lang="sk-SK" altLang="zh-CN" dirty="0">
                <a:solidFill>
                  <a:srgbClr val="898989"/>
                </a:solidFill>
              </a:rPr>
            </a:br>
            <a:r>
              <a:rPr lang="sk-SK" altLang="zh-CN" dirty="0">
                <a:solidFill>
                  <a:schemeClr val="tx1"/>
                </a:solidFill>
              </a:rPr>
              <a:t>Andrea </a:t>
            </a:r>
            <a:r>
              <a:rPr lang="sk-SK" altLang="zh-CN" dirty="0" err="1">
                <a:solidFill>
                  <a:schemeClr val="tx1"/>
                </a:solidFill>
              </a:rPr>
              <a:t>Miľková</a:t>
            </a:r>
            <a:endParaRPr lang="zh-CN" altLang="en-US" dirty="0">
              <a:solidFill>
                <a:schemeClr val="tx1"/>
              </a:solidFill>
            </a:endParaRPr>
          </a:p>
        </p:txBody>
      </p:sp>
      <p:sp>
        <p:nvSpPr>
          <p:cNvPr id="2" name="Zástupný symbol čísla snímky 1"/>
          <p:cNvSpPr>
            <a:spLocks noGrp="1"/>
          </p:cNvSpPr>
          <p:nvPr>
            <p:ph type="sldNum" sz="quarter" idx="12"/>
          </p:nvPr>
        </p:nvSpPr>
        <p:spPr/>
        <p:txBody>
          <a:bodyPr/>
          <a:lstStyle/>
          <a:p>
            <a:fld id="{C798655C-9C7F-4123-8E7A-F7AA57FFC124}" type="slidenum">
              <a:rPr lang="zh-CN" altLang="en-US" smtClean="0"/>
              <a:pPr/>
              <a:t>1</a:t>
            </a:fld>
            <a:endParaRPr lang="zh-CN" altLang="en-US"/>
          </a:p>
        </p:txBody>
      </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sk-SK" b="1" dirty="0"/>
              <a:t>Ďakujem za pozornosť</a:t>
            </a:r>
          </a:p>
        </p:txBody>
      </p:sp>
      <p:sp>
        <p:nvSpPr>
          <p:cNvPr id="3" name="Podnadpis 2"/>
          <p:cNvSpPr>
            <a:spLocks noGrp="1"/>
          </p:cNvSpPr>
          <p:nvPr>
            <p:ph type="subTitle" idx="1"/>
          </p:nvPr>
        </p:nvSpPr>
        <p:spPr/>
        <p:txBody>
          <a:bodyPr/>
          <a:lstStyle/>
          <a:p>
            <a:endParaRPr lang="sk-SK"/>
          </a:p>
        </p:txBody>
      </p:sp>
      <p:sp>
        <p:nvSpPr>
          <p:cNvPr id="4" name="Zástupný symbol čísla snímky 3"/>
          <p:cNvSpPr>
            <a:spLocks noGrp="1"/>
          </p:cNvSpPr>
          <p:nvPr>
            <p:ph type="sldNum" sz="quarter" idx="12"/>
          </p:nvPr>
        </p:nvSpPr>
        <p:spPr/>
        <p:txBody>
          <a:bodyPr/>
          <a:lstStyle/>
          <a:p>
            <a:fld id="{C798655C-9C7F-4123-8E7A-F7AA57FFC124}" type="slidenum">
              <a:rPr lang="zh-CN" altLang="en-US" smtClean="0"/>
              <a:pPr/>
              <a:t>10</a:t>
            </a:fld>
            <a:endParaRPr lang="zh-CN" altLang="en-US"/>
          </a:p>
        </p:txBody>
      </p:sp>
    </p:spTree>
    <p:extLst>
      <p:ext uri="{BB962C8B-B14F-4D97-AF65-F5344CB8AC3E}">
        <p14:creationId xmlns:p14="http://schemas.microsoft.com/office/powerpoint/2010/main" val="975462794"/>
      </p:ext>
    </p:extLst>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Štruktúra</a:t>
            </a:r>
          </a:p>
        </p:txBody>
      </p:sp>
      <p:grpSp>
        <p:nvGrpSpPr>
          <p:cNvPr id="36" name="Group 46"/>
          <p:cNvGrpSpPr>
            <a:grpSpLocks/>
          </p:cNvGrpSpPr>
          <p:nvPr/>
        </p:nvGrpSpPr>
        <p:grpSpPr bwMode="auto">
          <a:xfrm>
            <a:off x="1259632" y="2552576"/>
            <a:ext cx="6696744" cy="1021432"/>
            <a:chOff x="1296" y="1824"/>
            <a:chExt cx="2976" cy="432"/>
          </a:xfrm>
        </p:grpSpPr>
        <p:sp>
          <p:nvSpPr>
            <p:cNvPr id="37" name="AutoShape 47"/>
            <p:cNvSpPr>
              <a:spLocks noChangeArrowheads="1"/>
            </p:cNvSpPr>
            <p:nvPr/>
          </p:nvSpPr>
          <p:spPr bwMode="gray">
            <a:xfrm>
              <a:off x="1536" y="1899"/>
              <a:ext cx="2736" cy="288"/>
            </a:xfrm>
            <a:prstGeom prst="roundRect">
              <a:avLst>
                <a:gd name="adj" fmla="val 16667"/>
              </a:avLst>
            </a:prstGeom>
            <a:gradFill rotWithShape="1">
              <a:gsLst>
                <a:gs pos="0">
                  <a:schemeClr val="accent2">
                    <a:gamma/>
                    <a:tint val="21176"/>
                    <a:invGamma/>
                  </a:schemeClr>
                </a:gs>
                <a:gs pos="100000">
                  <a:schemeClr val="accent2"/>
                </a:gs>
              </a:gsLst>
              <a:lin ang="0" scaled="1"/>
            </a:gradFill>
            <a:ln w="12700" algn="ctr">
              <a:solidFill>
                <a:schemeClr val="bg1"/>
              </a:solidFill>
              <a:round/>
              <a:headEnd/>
              <a:tailEnd/>
            </a:ln>
            <a:effectLst>
              <a:outerShdw dist="99190" dir="2388334" algn="ctr" rotWithShape="0">
                <a:srgbClr val="333333">
                  <a:alpha val="50000"/>
                </a:srgbClr>
              </a:outerShdw>
            </a:effectLst>
          </p:spPr>
          <p:txBody>
            <a:bodyPr wrap="none" anchor="ctr"/>
            <a:lstStyle/>
            <a:p>
              <a:endParaRPr lang="zh-CN" altLang="en-US">
                <a:ea typeface="宋体" charset="-122"/>
              </a:endParaRPr>
            </a:p>
          </p:txBody>
        </p:sp>
        <p:sp>
          <p:nvSpPr>
            <p:cNvPr id="38" name="AutoShape 48"/>
            <p:cNvSpPr>
              <a:spLocks noChangeArrowheads="1"/>
            </p:cNvSpPr>
            <p:nvPr/>
          </p:nvSpPr>
          <p:spPr bwMode="gray">
            <a:xfrm>
              <a:off x="1296" y="1824"/>
              <a:ext cx="432" cy="432"/>
            </a:xfrm>
            <a:prstGeom prst="diamond">
              <a:avLst/>
            </a:prstGeom>
            <a:solidFill>
              <a:schemeClr val="accent2"/>
            </a:solidFill>
            <a:ln w="25400" algn="ctr">
              <a:solidFill>
                <a:schemeClr val="bg1"/>
              </a:solidFill>
              <a:miter lim="800000"/>
              <a:headEnd/>
              <a:tailEnd/>
            </a:ln>
            <a:effectLst>
              <a:outerShdw dist="63500" dir="2212194" algn="ctr" rotWithShape="0">
                <a:srgbClr val="333333">
                  <a:alpha val="50000"/>
                </a:srgbClr>
              </a:outerShdw>
            </a:effectLst>
          </p:spPr>
          <p:txBody>
            <a:bodyPr wrap="none" anchor="ctr"/>
            <a:lstStyle/>
            <a:p>
              <a:endParaRPr lang="zh-CN" altLang="en-US">
                <a:ea typeface="宋体" charset="-122"/>
              </a:endParaRPr>
            </a:p>
          </p:txBody>
        </p:sp>
        <p:sp>
          <p:nvSpPr>
            <p:cNvPr id="39" name="Text Box 49"/>
            <p:cNvSpPr txBox="1">
              <a:spLocks noChangeArrowheads="1"/>
            </p:cNvSpPr>
            <p:nvPr/>
          </p:nvSpPr>
          <p:spPr bwMode="gray">
            <a:xfrm>
              <a:off x="1680" y="1934"/>
              <a:ext cx="2160"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sk-SK" altLang="zh-CN" b="1" dirty="0">
                  <a:solidFill>
                    <a:srgbClr val="000000"/>
                  </a:solidFill>
                  <a:ea typeface="宋体" charset="-122"/>
                </a:rPr>
                <a:t>Človek v pracovnom prostredí</a:t>
              </a:r>
              <a:endParaRPr lang="en-US" altLang="zh-CN" b="1" dirty="0">
                <a:solidFill>
                  <a:srgbClr val="000000"/>
                </a:solidFill>
                <a:ea typeface="宋体" charset="-122"/>
              </a:endParaRPr>
            </a:p>
          </p:txBody>
        </p:sp>
        <p:sp>
          <p:nvSpPr>
            <p:cNvPr id="40" name="Text Box 50"/>
            <p:cNvSpPr txBox="1">
              <a:spLocks noChangeArrowheads="1"/>
            </p:cNvSpPr>
            <p:nvPr/>
          </p:nvSpPr>
          <p:spPr bwMode="gray">
            <a:xfrm>
              <a:off x="1393" y="1886"/>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92457" dir="9843276"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altLang="zh-CN" sz="2400">
                  <a:solidFill>
                    <a:schemeClr val="bg1"/>
                  </a:solidFill>
                  <a:ea typeface="宋体" charset="-122"/>
                </a:rPr>
                <a:t>1</a:t>
              </a:r>
            </a:p>
          </p:txBody>
        </p:sp>
      </p:grpSp>
      <p:grpSp>
        <p:nvGrpSpPr>
          <p:cNvPr id="41" name="Group 51"/>
          <p:cNvGrpSpPr>
            <a:grpSpLocks/>
          </p:cNvGrpSpPr>
          <p:nvPr/>
        </p:nvGrpSpPr>
        <p:grpSpPr bwMode="auto">
          <a:xfrm>
            <a:off x="1259632" y="3416176"/>
            <a:ext cx="6696744" cy="1021432"/>
            <a:chOff x="1296" y="1824"/>
            <a:chExt cx="2976" cy="432"/>
          </a:xfrm>
        </p:grpSpPr>
        <p:sp>
          <p:nvSpPr>
            <p:cNvPr id="42" name="AutoShape 52"/>
            <p:cNvSpPr>
              <a:spLocks noChangeArrowheads="1"/>
            </p:cNvSpPr>
            <p:nvPr/>
          </p:nvSpPr>
          <p:spPr bwMode="gray">
            <a:xfrm>
              <a:off x="1536" y="1899"/>
              <a:ext cx="2736" cy="288"/>
            </a:xfrm>
            <a:prstGeom prst="roundRect">
              <a:avLst>
                <a:gd name="adj" fmla="val 16667"/>
              </a:avLst>
            </a:prstGeom>
            <a:gradFill rotWithShape="1">
              <a:gsLst>
                <a:gs pos="0">
                  <a:schemeClr val="accent1">
                    <a:gamma/>
                    <a:tint val="21176"/>
                    <a:invGamma/>
                  </a:schemeClr>
                </a:gs>
                <a:gs pos="100000">
                  <a:schemeClr val="accent1"/>
                </a:gs>
              </a:gsLst>
              <a:lin ang="0" scaled="1"/>
            </a:gradFill>
            <a:ln w="12700" algn="ctr">
              <a:solidFill>
                <a:schemeClr val="bg1"/>
              </a:solidFill>
              <a:round/>
              <a:headEnd/>
              <a:tailEnd/>
            </a:ln>
            <a:effectLst>
              <a:outerShdw dist="99190" dir="2388334" algn="ctr" rotWithShape="0">
                <a:srgbClr val="333333">
                  <a:alpha val="50000"/>
                </a:srgbClr>
              </a:outerShdw>
            </a:effectLst>
          </p:spPr>
          <p:txBody>
            <a:bodyPr wrap="none" anchor="ctr"/>
            <a:lstStyle/>
            <a:p>
              <a:endParaRPr lang="zh-CN" altLang="en-US">
                <a:ea typeface="宋体" charset="-122"/>
              </a:endParaRPr>
            </a:p>
          </p:txBody>
        </p:sp>
        <p:sp>
          <p:nvSpPr>
            <p:cNvPr id="43" name="AutoShape 53"/>
            <p:cNvSpPr>
              <a:spLocks noChangeArrowheads="1"/>
            </p:cNvSpPr>
            <p:nvPr/>
          </p:nvSpPr>
          <p:spPr bwMode="gray">
            <a:xfrm>
              <a:off x="1296" y="1824"/>
              <a:ext cx="432" cy="432"/>
            </a:xfrm>
            <a:prstGeom prst="diamond">
              <a:avLst/>
            </a:prstGeom>
            <a:solidFill>
              <a:schemeClr val="accent1"/>
            </a:solidFill>
            <a:ln w="25400" algn="ctr">
              <a:solidFill>
                <a:schemeClr val="bg1"/>
              </a:solidFill>
              <a:miter lim="800000"/>
              <a:headEnd/>
              <a:tailEnd/>
            </a:ln>
            <a:effectLst>
              <a:outerShdw dist="63500" dir="2212194" algn="ctr" rotWithShape="0">
                <a:srgbClr val="333333">
                  <a:alpha val="50000"/>
                </a:srgbClr>
              </a:outerShdw>
            </a:effectLst>
          </p:spPr>
          <p:txBody>
            <a:bodyPr wrap="none" anchor="ctr"/>
            <a:lstStyle/>
            <a:p>
              <a:endParaRPr lang="zh-CN" altLang="en-US">
                <a:ea typeface="宋体" charset="-122"/>
              </a:endParaRPr>
            </a:p>
          </p:txBody>
        </p:sp>
        <p:sp>
          <p:nvSpPr>
            <p:cNvPr id="44" name="Text Box 54"/>
            <p:cNvSpPr txBox="1">
              <a:spLocks noChangeArrowheads="1"/>
            </p:cNvSpPr>
            <p:nvPr/>
          </p:nvSpPr>
          <p:spPr bwMode="gray">
            <a:xfrm>
              <a:off x="1680" y="1934"/>
              <a:ext cx="2160" cy="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sk-SK" altLang="zh-CN" b="1" dirty="0">
                  <a:solidFill>
                    <a:srgbClr val="000000"/>
                  </a:solidFill>
                  <a:ea typeface="宋体" charset="-122"/>
                </a:rPr>
                <a:t>Komplex menejcennosti a jeho prejavy na pracovisku</a:t>
              </a:r>
              <a:endParaRPr lang="en-US" altLang="zh-CN" b="1" dirty="0">
                <a:solidFill>
                  <a:srgbClr val="000000"/>
                </a:solidFill>
                <a:ea typeface="宋体" charset="-122"/>
              </a:endParaRPr>
            </a:p>
          </p:txBody>
        </p:sp>
        <p:sp>
          <p:nvSpPr>
            <p:cNvPr id="45" name="Text Box 55"/>
            <p:cNvSpPr txBox="1">
              <a:spLocks noChangeArrowheads="1"/>
            </p:cNvSpPr>
            <p:nvPr/>
          </p:nvSpPr>
          <p:spPr bwMode="gray">
            <a:xfrm>
              <a:off x="1393" y="1886"/>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92457" dir="9843276"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altLang="zh-CN" sz="2400">
                  <a:solidFill>
                    <a:schemeClr val="bg1"/>
                  </a:solidFill>
                  <a:ea typeface="宋体" charset="-122"/>
                </a:rPr>
                <a:t>2</a:t>
              </a:r>
            </a:p>
          </p:txBody>
        </p:sp>
      </p:grpSp>
      <p:grpSp>
        <p:nvGrpSpPr>
          <p:cNvPr id="46" name="Group 56"/>
          <p:cNvGrpSpPr>
            <a:grpSpLocks/>
          </p:cNvGrpSpPr>
          <p:nvPr/>
        </p:nvGrpSpPr>
        <p:grpSpPr bwMode="auto">
          <a:xfrm>
            <a:off x="1259632" y="4279776"/>
            <a:ext cx="6696744" cy="1021432"/>
            <a:chOff x="1296" y="1824"/>
            <a:chExt cx="2976" cy="432"/>
          </a:xfrm>
        </p:grpSpPr>
        <p:sp>
          <p:nvSpPr>
            <p:cNvPr id="47" name="AutoShape 57"/>
            <p:cNvSpPr>
              <a:spLocks noChangeArrowheads="1"/>
            </p:cNvSpPr>
            <p:nvPr/>
          </p:nvSpPr>
          <p:spPr bwMode="gray">
            <a:xfrm>
              <a:off x="1536" y="1899"/>
              <a:ext cx="2736" cy="288"/>
            </a:xfrm>
            <a:prstGeom prst="roundRect">
              <a:avLst>
                <a:gd name="adj" fmla="val 16667"/>
              </a:avLst>
            </a:prstGeom>
            <a:gradFill rotWithShape="1">
              <a:gsLst>
                <a:gs pos="0">
                  <a:schemeClr val="tx2">
                    <a:gamma/>
                    <a:tint val="21176"/>
                    <a:invGamma/>
                  </a:schemeClr>
                </a:gs>
                <a:gs pos="100000">
                  <a:schemeClr val="tx2"/>
                </a:gs>
              </a:gsLst>
              <a:lin ang="0" scaled="1"/>
            </a:gradFill>
            <a:ln w="12700" algn="ctr">
              <a:solidFill>
                <a:schemeClr val="bg1"/>
              </a:solidFill>
              <a:round/>
              <a:headEnd/>
              <a:tailEnd/>
            </a:ln>
            <a:effectLst>
              <a:outerShdw dist="99190" dir="2388334" algn="ctr" rotWithShape="0">
                <a:srgbClr val="333333">
                  <a:alpha val="50000"/>
                </a:srgbClr>
              </a:outerShdw>
            </a:effectLst>
          </p:spPr>
          <p:txBody>
            <a:bodyPr wrap="none" anchor="ctr"/>
            <a:lstStyle/>
            <a:p>
              <a:endParaRPr lang="zh-CN" altLang="en-US">
                <a:ea typeface="宋体" charset="-122"/>
              </a:endParaRPr>
            </a:p>
          </p:txBody>
        </p:sp>
        <p:sp>
          <p:nvSpPr>
            <p:cNvPr id="48" name="AutoShape 58"/>
            <p:cNvSpPr>
              <a:spLocks noChangeArrowheads="1"/>
            </p:cNvSpPr>
            <p:nvPr/>
          </p:nvSpPr>
          <p:spPr bwMode="gray">
            <a:xfrm>
              <a:off x="1296" y="1824"/>
              <a:ext cx="432" cy="432"/>
            </a:xfrm>
            <a:prstGeom prst="diamond">
              <a:avLst/>
            </a:prstGeom>
            <a:solidFill>
              <a:schemeClr val="hlink"/>
            </a:solidFill>
            <a:ln w="25400" algn="ctr">
              <a:solidFill>
                <a:schemeClr val="bg1"/>
              </a:solidFill>
              <a:miter lim="800000"/>
              <a:headEnd/>
              <a:tailEnd/>
            </a:ln>
            <a:effectLst>
              <a:outerShdw dist="63500" dir="2212194" algn="ctr" rotWithShape="0">
                <a:srgbClr val="333333">
                  <a:alpha val="50000"/>
                </a:srgbClr>
              </a:outerShdw>
            </a:effectLst>
          </p:spPr>
          <p:txBody>
            <a:bodyPr wrap="none" anchor="ctr"/>
            <a:lstStyle/>
            <a:p>
              <a:endParaRPr lang="zh-CN" altLang="en-US">
                <a:ea typeface="宋体" charset="-122"/>
              </a:endParaRPr>
            </a:p>
          </p:txBody>
        </p:sp>
        <p:sp>
          <p:nvSpPr>
            <p:cNvPr id="49" name="Text Box 59"/>
            <p:cNvSpPr txBox="1">
              <a:spLocks noChangeArrowheads="1"/>
            </p:cNvSpPr>
            <p:nvPr/>
          </p:nvSpPr>
          <p:spPr bwMode="gray">
            <a:xfrm>
              <a:off x="1680" y="1934"/>
              <a:ext cx="2160"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sk-SK" altLang="zh-CN" b="1" dirty="0">
                  <a:solidFill>
                    <a:srgbClr val="000000"/>
                  </a:solidFill>
                </a:rPr>
                <a:t>Ako s komplexom bojovať?</a:t>
              </a:r>
              <a:endParaRPr lang="en-US" altLang="zh-CN" b="1" dirty="0">
                <a:solidFill>
                  <a:srgbClr val="000000"/>
                </a:solidFill>
              </a:endParaRPr>
            </a:p>
          </p:txBody>
        </p:sp>
        <p:sp>
          <p:nvSpPr>
            <p:cNvPr id="50" name="Text Box 60"/>
            <p:cNvSpPr txBox="1">
              <a:spLocks noChangeArrowheads="1"/>
            </p:cNvSpPr>
            <p:nvPr/>
          </p:nvSpPr>
          <p:spPr bwMode="gray">
            <a:xfrm>
              <a:off x="1393" y="1886"/>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92457" dir="9843276"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altLang="zh-CN" sz="2400">
                  <a:solidFill>
                    <a:schemeClr val="bg1"/>
                  </a:solidFill>
                  <a:ea typeface="宋体" charset="-122"/>
                </a:rPr>
                <a:t>3</a:t>
              </a:r>
            </a:p>
          </p:txBody>
        </p:sp>
      </p:grpSp>
      <p:sp>
        <p:nvSpPr>
          <p:cNvPr id="3" name="Zástupný symbol čísla snímky 2"/>
          <p:cNvSpPr>
            <a:spLocks noGrp="1"/>
          </p:cNvSpPr>
          <p:nvPr>
            <p:ph type="sldNum" sz="quarter" idx="12"/>
          </p:nvPr>
        </p:nvSpPr>
        <p:spPr/>
        <p:txBody>
          <a:bodyPr/>
          <a:lstStyle/>
          <a:p>
            <a:fld id="{B2BCC225-6E86-4E1F-A74A-F38CF4264A0D}" type="slidenum">
              <a:rPr lang="zh-CN" altLang="en-US" smtClean="0"/>
              <a:pPr/>
              <a:t>2</a:t>
            </a:fld>
            <a:endParaRPr lang="zh-CN" altLang="en-US"/>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Pozície v medziľudských vzťahoch</a:t>
            </a:r>
          </a:p>
        </p:txBody>
      </p:sp>
      <p:sp>
        <p:nvSpPr>
          <p:cNvPr id="5" name="Zástupný symbol čísla snímky 4"/>
          <p:cNvSpPr>
            <a:spLocks noGrp="1"/>
          </p:cNvSpPr>
          <p:nvPr>
            <p:ph type="sldNum" sz="quarter" idx="12"/>
          </p:nvPr>
        </p:nvSpPr>
        <p:spPr/>
        <p:txBody>
          <a:bodyPr/>
          <a:lstStyle/>
          <a:p>
            <a:fld id="{F4EA2B31-9E1C-40A6-9233-1A112CD4DC0B}" type="slidenum">
              <a:rPr lang="zh-CN" altLang="en-US" smtClean="0"/>
              <a:pPr/>
              <a:t>3</a:t>
            </a:fld>
            <a:endParaRPr lang="zh-CN" altLang="en-US"/>
          </a:p>
        </p:txBody>
      </p:sp>
      <p:graphicFrame>
        <p:nvGraphicFramePr>
          <p:cNvPr id="6" name="Zástupný symbol obsahu 4"/>
          <p:cNvGraphicFramePr>
            <a:graphicFrameLocks noGrp="1"/>
          </p:cNvGraphicFramePr>
          <p:nvPr>
            <p:ph idx="1"/>
            <p:extLst>
              <p:ext uri="{D42A27DB-BD31-4B8C-83A1-F6EECF244321}">
                <p14:modId xmlns:p14="http://schemas.microsoft.com/office/powerpoint/2010/main" val="3319433435"/>
              </p:ext>
            </p:extLst>
          </p:nvPr>
        </p:nvGraphicFramePr>
        <p:xfrm>
          <a:off x="2714600" y="376486"/>
          <a:ext cx="6419056" cy="64683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43051630"/>
      </p:ext>
    </p:extLst>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obsahu 4"/>
          <p:cNvSpPr>
            <a:spLocks noGrp="1"/>
          </p:cNvSpPr>
          <p:nvPr>
            <p:ph sz="half" idx="1"/>
          </p:nvPr>
        </p:nvSpPr>
        <p:spPr>
          <a:xfrm>
            <a:off x="457200" y="1600200"/>
            <a:ext cx="8219256" cy="4525963"/>
          </a:xfrm>
        </p:spPr>
        <p:txBody>
          <a:bodyPr/>
          <a:lstStyle/>
          <a:p>
            <a:r>
              <a:rPr lang="sk-SK" b="1" dirty="0" err="1"/>
              <a:t>Jung</a:t>
            </a:r>
            <a:r>
              <a:rPr lang="sk-SK" dirty="0"/>
              <a:t>: </a:t>
            </a:r>
            <a:r>
              <a:rPr lang="sk-SK" i="1" dirty="0"/>
              <a:t>komplex</a:t>
            </a:r>
            <a:r>
              <a:rPr lang="sk-SK" dirty="0"/>
              <a:t> = stav, keď  je  človek  zaujatý  niečím  tak,  že  to  ovplyvňuje  takmer  celé  jeho  správanie</a:t>
            </a:r>
          </a:p>
          <a:p>
            <a:r>
              <a:rPr lang="sk-SK" dirty="0"/>
              <a:t>Osoba nemá komplex, komplex má ju</a:t>
            </a:r>
          </a:p>
        </p:txBody>
      </p:sp>
      <p:sp>
        <p:nvSpPr>
          <p:cNvPr id="2" name="Nadpis 1"/>
          <p:cNvSpPr>
            <a:spLocks noGrp="1"/>
          </p:cNvSpPr>
          <p:nvPr>
            <p:ph type="title"/>
          </p:nvPr>
        </p:nvSpPr>
        <p:spPr/>
        <p:txBody>
          <a:bodyPr/>
          <a:lstStyle/>
          <a:p>
            <a:r>
              <a:rPr lang="sk-SK" b="1" dirty="0"/>
              <a:t>Komplex menejcennosti</a:t>
            </a:r>
          </a:p>
        </p:txBody>
      </p:sp>
      <p:graphicFrame>
        <p:nvGraphicFramePr>
          <p:cNvPr id="8" name="Zástupný symbol obsahu 7"/>
          <p:cNvGraphicFramePr>
            <a:graphicFrameLocks noGrp="1"/>
          </p:cNvGraphicFramePr>
          <p:nvPr>
            <p:ph sz="half" idx="2"/>
            <p:extLst>
              <p:ext uri="{D42A27DB-BD31-4B8C-83A1-F6EECF244321}">
                <p14:modId xmlns:p14="http://schemas.microsoft.com/office/powerpoint/2010/main" val="3361514873"/>
              </p:ext>
            </p:extLst>
          </p:nvPr>
        </p:nvGraphicFramePr>
        <p:xfrm>
          <a:off x="1475655" y="2983209"/>
          <a:ext cx="6192690" cy="2848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čísla snímky 2"/>
          <p:cNvSpPr>
            <a:spLocks noGrp="1"/>
          </p:cNvSpPr>
          <p:nvPr>
            <p:ph type="sldNum" sz="quarter" idx="12"/>
          </p:nvPr>
        </p:nvSpPr>
        <p:spPr/>
        <p:txBody>
          <a:bodyPr/>
          <a:lstStyle/>
          <a:p>
            <a:fld id="{B2BCC225-6E86-4E1F-A74A-F38CF4264A0D}" type="slidenum">
              <a:rPr lang="zh-CN" altLang="en-US" smtClean="0"/>
              <a:pPr/>
              <a:t>4</a:t>
            </a:fld>
            <a:endParaRPr lang="zh-CN" altLang="en-US"/>
          </a:p>
        </p:txBody>
      </p:sp>
      <p:pic>
        <p:nvPicPr>
          <p:cNvPr id="6" name="Obrázok 5"/>
          <p:cNvPicPr>
            <a:picLocks noChangeAspect="1"/>
          </p:cNvPicPr>
          <p:nvPr/>
        </p:nvPicPr>
        <p:blipFill rotWithShape="1">
          <a:blip r:embed="rId7" cstate="print">
            <a:clrChange>
              <a:clrFrom>
                <a:srgbClr val="FFFFFF"/>
              </a:clrFrom>
              <a:clrTo>
                <a:srgbClr val="FFFFFF">
                  <a:alpha val="0"/>
                </a:srgbClr>
              </a:clrTo>
            </a:clrChange>
            <a:extLst>
              <a:ext uri="{28A0092B-C50C-407E-A947-70E740481C1C}">
                <a14:useLocalDpi xmlns:a14="http://schemas.microsoft.com/office/drawing/2010/main" val="0"/>
              </a:ext>
            </a:extLst>
          </a:blip>
          <a:srcRect b="50000"/>
          <a:stretch/>
        </p:blipFill>
        <p:spPr>
          <a:xfrm flipH="1">
            <a:off x="4239828" y="4869160"/>
            <a:ext cx="4760559" cy="1875966"/>
          </a:xfrm>
          <a:prstGeom prst="rect">
            <a:avLst/>
          </a:prstGeom>
          <a:noFill/>
          <a:ln>
            <a:noFill/>
          </a:ln>
        </p:spPr>
      </p:pic>
      <p:sp>
        <p:nvSpPr>
          <p:cNvPr id="9" name="BlokTextu 8"/>
          <p:cNvSpPr txBox="1"/>
          <p:nvPr/>
        </p:nvSpPr>
        <p:spPr>
          <a:xfrm>
            <a:off x="3419872" y="4437112"/>
            <a:ext cx="2664296" cy="369332"/>
          </a:xfrm>
          <a:prstGeom prst="rect">
            <a:avLst/>
          </a:prstGeom>
          <a:noFill/>
        </p:spPr>
        <p:txBody>
          <a:bodyPr wrap="square" rtlCol="0">
            <a:spAutoFit/>
          </a:bodyPr>
          <a:lstStyle/>
          <a:p>
            <a:pPr algn="ctr"/>
            <a:r>
              <a:rPr lang="sk-SK" b="1" dirty="0"/>
              <a:t>Bariéry</a:t>
            </a:r>
          </a:p>
        </p:txBody>
      </p:sp>
    </p:spTree>
    <p:extLst>
      <p:ext uri="{BB962C8B-B14F-4D97-AF65-F5344CB8AC3E}">
        <p14:creationId xmlns:p14="http://schemas.microsoft.com/office/powerpoint/2010/main" val="249723963"/>
      </p:ext>
    </p:extLst>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13792"/>
            <a:ext cx="8229600" cy="1143000"/>
          </a:xfrm>
        </p:spPr>
        <p:txBody>
          <a:bodyPr/>
          <a:lstStyle/>
          <a:p>
            <a:r>
              <a:rPr lang="sk-SK" b="1" dirty="0"/>
              <a:t>Prejavy komplexu menejcennosti na pracovisku</a:t>
            </a:r>
          </a:p>
        </p:txBody>
      </p:sp>
      <p:sp>
        <p:nvSpPr>
          <p:cNvPr id="3" name="Zástupný symbol obsahu 2"/>
          <p:cNvSpPr>
            <a:spLocks noGrp="1"/>
          </p:cNvSpPr>
          <p:nvPr>
            <p:ph sz="half" idx="1"/>
          </p:nvPr>
        </p:nvSpPr>
        <p:spPr>
          <a:xfrm>
            <a:off x="457200" y="1711349"/>
            <a:ext cx="4038600" cy="4525963"/>
          </a:xfrm>
        </p:spPr>
        <p:txBody>
          <a:bodyPr/>
          <a:lstStyle/>
          <a:p>
            <a:endParaRPr lang="sk-SK" dirty="0"/>
          </a:p>
        </p:txBody>
      </p:sp>
      <p:sp>
        <p:nvSpPr>
          <p:cNvPr id="4" name="Zástupný symbol obsahu 3"/>
          <p:cNvSpPr>
            <a:spLocks noGrp="1"/>
          </p:cNvSpPr>
          <p:nvPr>
            <p:ph sz="half" idx="2"/>
          </p:nvPr>
        </p:nvSpPr>
        <p:spPr>
          <a:xfrm>
            <a:off x="5148064" y="1988840"/>
            <a:ext cx="3538736" cy="4320480"/>
          </a:xfrm>
        </p:spPr>
        <p:txBody>
          <a:bodyPr/>
          <a:lstStyle/>
          <a:p>
            <a:r>
              <a:rPr lang="sk-SK" dirty="0"/>
              <a:t>Utiahnutosť</a:t>
            </a:r>
          </a:p>
          <a:p>
            <a:r>
              <a:rPr lang="sk-SK" dirty="0"/>
              <a:t>Agresívne správanie</a:t>
            </a:r>
          </a:p>
          <a:p>
            <a:pPr lvl="1"/>
            <a:r>
              <a:rPr lang="sk-SK" dirty="0" err="1"/>
              <a:t>Mobbing</a:t>
            </a:r>
            <a:endParaRPr lang="sk-SK" dirty="0"/>
          </a:p>
          <a:p>
            <a:endParaRPr lang="sk-SK" dirty="0"/>
          </a:p>
        </p:txBody>
      </p:sp>
      <p:pic>
        <p:nvPicPr>
          <p:cNvPr id="6" name="Obrázok 5"/>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23528" y="1700807"/>
            <a:ext cx="5616624" cy="5157193"/>
          </a:xfrm>
          <a:prstGeom prst="rect">
            <a:avLst/>
          </a:prstGeom>
        </p:spPr>
      </p:pic>
      <p:sp>
        <p:nvSpPr>
          <p:cNvPr id="5" name="Zástupný symbol čísla snímky 4"/>
          <p:cNvSpPr>
            <a:spLocks noGrp="1"/>
          </p:cNvSpPr>
          <p:nvPr>
            <p:ph type="sldNum" sz="quarter" idx="12"/>
          </p:nvPr>
        </p:nvSpPr>
        <p:spPr/>
        <p:txBody>
          <a:bodyPr/>
          <a:lstStyle/>
          <a:p>
            <a:fld id="{BE34713B-9830-451D-9501-92F9B037B2D1}" type="slidenum">
              <a:rPr lang="zh-CN" altLang="en-US" smtClean="0"/>
              <a:pPr/>
              <a:t>5</a:t>
            </a:fld>
            <a:endParaRPr lang="zh-CN" altLang="en-US"/>
          </a:p>
        </p:txBody>
      </p:sp>
    </p:spTree>
    <p:extLst>
      <p:ext uri="{BB962C8B-B14F-4D97-AF65-F5344CB8AC3E}">
        <p14:creationId xmlns:p14="http://schemas.microsoft.com/office/powerpoint/2010/main" val="2041822986"/>
      </p:ext>
    </p:extLst>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err="1"/>
              <a:t>Mobbing</a:t>
            </a:r>
            <a:endParaRPr lang="sk-SK" b="1" dirty="0"/>
          </a:p>
        </p:txBody>
      </p:sp>
      <p:sp>
        <p:nvSpPr>
          <p:cNvPr id="3" name="Zástupný symbol textu 2"/>
          <p:cNvSpPr>
            <a:spLocks noGrp="1"/>
          </p:cNvSpPr>
          <p:nvPr>
            <p:ph type="body" idx="1"/>
          </p:nvPr>
        </p:nvSpPr>
        <p:spPr/>
        <p:txBody>
          <a:bodyPr/>
          <a:lstStyle/>
          <a:p>
            <a:r>
              <a:rPr lang="sk-SK" dirty="0"/>
              <a:t>Ženy</a:t>
            </a:r>
          </a:p>
        </p:txBody>
      </p:sp>
      <p:sp>
        <p:nvSpPr>
          <p:cNvPr id="4" name="Zástupný symbol obsahu 3"/>
          <p:cNvSpPr>
            <a:spLocks noGrp="1"/>
          </p:cNvSpPr>
          <p:nvPr>
            <p:ph sz="half" idx="2"/>
          </p:nvPr>
        </p:nvSpPr>
        <p:spPr>
          <a:xfrm>
            <a:off x="457200" y="2174875"/>
            <a:ext cx="3394720" cy="3951288"/>
          </a:xfrm>
        </p:spPr>
        <p:txBody>
          <a:bodyPr/>
          <a:lstStyle/>
          <a:p>
            <a:r>
              <a:rPr lang="sk-SK" dirty="0"/>
              <a:t>Klebety</a:t>
            </a:r>
          </a:p>
          <a:p>
            <a:r>
              <a:rPr lang="sk-SK" dirty="0"/>
              <a:t>Ohováranie</a:t>
            </a:r>
          </a:p>
          <a:p>
            <a:r>
              <a:rPr lang="sk-SK" dirty="0"/>
              <a:t>Osočovanie</a:t>
            </a:r>
          </a:p>
          <a:p>
            <a:r>
              <a:rPr lang="sk-SK" dirty="0"/>
              <a:t>Kritika práce</a:t>
            </a:r>
          </a:p>
          <a:p>
            <a:r>
              <a:rPr lang="sk-SK" dirty="0"/>
              <a:t>Narážky na výzor</a:t>
            </a:r>
          </a:p>
          <a:p>
            <a:r>
              <a:rPr lang="sk-SK" dirty="0"/>
              <a:t>Poškodzovanie osobných predmetov</a:t>
            </a:r>
          </a:p>
          <a:p>
            <a:r>
              <a:rPr lang="sk-SK" dirty="0"/>
              <a:t>Izolovanie obete od ostatných</a:t>
            </a:r>
          </a:p>
        </p:txBody>
      </p:sp>
      <p:sp>
        <p:nvSpPr>
          <p:cNvPr id="5" name="Zástupný symbol textu 4"/>
          <p:cNvSpPr>
            <a:spLocks noGrp="1"/>
          </p:cNvSpPr>
          <p:nvPr>
            <p:ph type="body" sz="quarter" idx="3"/>
          </p:nvPr>
        </p:nvSpPr>
        <p:spPr>
          <a:xfrm>
            <a:off x="5508104" y="1535113"/>
            <a:ext cx="3178696" cy="639762"/>
          </a:xfrm>
        </p:spPr>
        <p:txBody>
          <a:bodyPr/>
          <a:lstStyle/>
          <a:p>
            <a:r>
              <a:rPr lang="sk-SK" dirty="0"/>
              <a:t>Muži</a:t>
            </a:r>
          </a:p>
        </p:txBody>
      </p:sp>
      <p:sp>
        <p:nvSpPr>
          <p:cNvPr id="6" name="Zástupný symbol obsahu 5"/>
          <p:cNvSpPr>
            <a:spLocks noGrp="1"/>
          </p:cNvSpPr>
          <p:nvPr>
            <p:ph sz="quarter" idx="4"/>
          </p:nvPr>
        </p:nvSpPr>
        <p:spPr>
          <a:xfrm>
            <a:off x="5580112" y="2162324"/>
            <a:ext cx="3394720" cy="3951288"/>
          </a:xfrm>
        </p:spPr>
        <p:txBody>
          <a:bodyPr/>
          <a:lstStyle/>
          <a:p>
            <a:r>
              <a:rPr lang="sk-SK" dirty="0"/>
              <a:t>Urážky</a:t>
            </a:r>
          </a:p>
          <a:p>
            <a:r>
              <a:rPr lang="sk-SK" dirty="0"/>
              <a:t>Nadávky</a:t>
            </a:r>
          </a:p>
          <a:p>
            <a:r>
              <a:rPr lang="sk-SK" dirty="0"/>
              <a:t>Vulgárne vtipy</a:t>
            </a:r>
          </a:p>
          <a:p>
            <a:r>
              <a:rPr lang="sk-SK" dirty="0"/>
              <a:t>Fyzické ohrozovanie</a:t>
            </a:r>
          </a:p>
          <a:p>
            <a:r>
              <a:rPr lang="sk-SK" dirty="0"/>
              <a:t>Neochota komunikovať</a:t>
            </a:r>
          </a:p>
          <a:p>
            <a:r>
              <a:rPr lang="sk-SK" dirty="0"/>
              <a:t>Ignorovanie v rámci kolektívu</a:t>
            </a:r>
          </a:p>
          <a:p>
            <a:r>
              <a:rPr lang="sk-SK" dirty="0"/>
              <a:t>Nezmyselné úlohy</a:t>
            </a:r>
          </a:p>
          <a:p>
            <a:r>
              <a:rPr lang="sk-SK" dirty="0"/>
              <a:t>Nesplniteľné termíny</a:t>
            </a:r>
          </a:p>
        </p:txBody>
      </p:sp>
      <p:sp>
        <p:nvSpPr>
          <p:cNvPr id="7" name="Zástupný symbol čísla snímky 6"/>
          <p:cNvSpPr>
            <a:spLocks noGrp="1"/>
          </p:cNvSpPr>
          <p:nvPr>
            <p:ph type="sldNum" sz="quarter" idx="12"/>
          </p:nvPr>
        </p:nvSpPr>
        <p:spPr/>
        <p:txBody>
          <a:bodyPr/>
          <a:lstStyle/>
          <a:p>
            <a:fld id="{DC15F5E2-ABA8-4367-A5E5-B4E5CFF10FF4}" type="slidenum">
              <a:rPr lang="zh-CN" altLang="en-US" smtClean="0"/>
              <a:pPr/>
              <a:t>6</a:t>
            </a:fld>
            <a:endParaRPr lang="zh-CN" altLang="en-US"/>
          </a:p>
        </p:txBody>
      </p:sp>
      <p:grpSp>
        <p:nvGrpSpPr>
          <p:cNvPr id="11" name="Skupina 10"/>
          <p:cNvGrpSpPr/>
          <p:nvPr/>
        </p:nvGrpSpPr>
        <p:grpSpPr>
          <a:xfrm>
            <a:off x="2400144" y="1196751"/>
            <a:ext cx="3230718" cy="4646058"/>
            <a:chOff x="2133370" y="980727"/>
            <a:chExt cx="3230718" cy="4646058"/>
          </a:xfrm>
        </p:grpSpPr>
        <p:pic>
          <p:nvPicPr>
            <p:cNvPr id="9" name="Obrázok 8"/>
            <p:cNvPicPr>
              <a:picLocks noChangeAspect="1"/>
            </p:cNvPicPr>
            <p:nvPr/>
          </p:nvPicPr>
          <p:blipFill rotWithShape="1">
            <a:blip r:embed="rId2">
              <a:clrChange>
                <a:clrFrom>
                  <a:srgbClr val="F3F3F3"/>
                </a:clrFrom>
                <a:clrTo>
                  <a:srgbClr val="F3F3F3">
                    <a:alpha val="0"/>
                  </a:srgbClr>
                </a:clrTo>
              </a:clrChange>
              <a:extLst>
                <a:ext uri="{28A0092B-C50C-407E-A947-70E740481C1C}">
                  <a14:useLocalDpi xmlns:a14="http://schemas.microsoft.com/office/drawing/2010/main" val="0"/>
                </a:ext>
              </a:extLst>
            </a:blip>
            <a:srcRect r="41540"/>
            <a:stretch/>
          </p:blipFill>
          <p:spPr>
            <a:xfrm>
              <a:off x="3117094" y="2744032"/>
              <a:ext cx="2246994" cy="2882753"/>
            </a:xfrm>
            <a:prstGeom prst="rect">
              <a:avLst/>
            </a:prstGeom>
            <a:noFill/>
            <a:ln>
              <a:noFill/>
            </a:ln>
          </p:spPr>
        </p:pic>
        <p:pic>
          <p:nvPicPr>
            <p:cNvPr id="10" name="Obrázok 9"/>
            <p:cNvPicPr>
              <a:picLocks noChangeAspect="1"/>
            </p:cNvPicPr>
            <p:nvPr/>
          </p:nvPicPr>
          <p:blipFill rotWithShape="1">
            <a:blip r:embed="rId2">
              <a:clrChange>
                <a:clrFrom>
                  <a:srgbClr val="F3F3F3"/>
                </a:clrFrom>
                <a:clrTo>
                  <a:srgbClr val="F3F3F3">
                    <a:alpha val="0"/>
                  </a:srgbClr>
                </a:clrTo>
              </a:clrChange>
              <a:extLst>
                <a:ext uri="{28A0092B-C50C-407E-A947-70E740481C1C}">
                  <a14:useLocalDpi xmlns:a14="http://schemas.microsoft.com/office/drawing/2010/main" val="0"/>
                </a:ext>
              </a:extLst>
            </a:blip>
            <a:srcRect l="57647" r="2836"/>
            <a:stretch/>
          </p:blipFill>
          <p:spPr>
            <a:xfrm>
              <a:off x="2133370" y="980727"/>
              <a:ext cx="1688499" cy="3204681"/>
            </a:xfrm>
            <a:prstGeom prst="rect">
              <a:avLst/>
            </a:prstGeom>
            <a:noFill/>
            <a:ln>
              <a:noFill/>
            </a:ln>
          </p:spPr>
        </p:pic>
      </p:grpSp>
    </p:spTree>
    <p:extLst>
      <p:ext uri="{BB962C8B-B14F-4D97-AF65-F5344CB8AC3E}">
        <p14:creationId xmlns:p14="http://schemas.microsoft.com/office/powerpoint/2010/main" val="2450572793"/>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
                                            <p:txEl>
                                              <p:pRg st="4" end="4"/>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txEl>
                                              <p:pRg st="6" end="6"/>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P spid="6"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o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924" y="1277640"/>
            <a:ext cx="7066954" cy="5144105"/>
          </a:xfrm>
          <a:prstGeom prst="rect">
            <a:avLst/>
          </a:prstGeom>
        </p:spPr>
      </p:pic>
      <p:sp>
        <p:nvSpPr>
          <p:cNvPr id="2" name="Nadpis 1"/>
          <p:cNvSpPr>
            <a:spLocks noGrp="1"/>
          </p:cNvSpPr>
          <p:nvPr>
            <p:ph type="title"/>
          </p:nvPr>
        </p:nvSpPr>
        <p:spPr/>
        <p:txBody>
          <a:bodyPr/>
          <a:lstStyle/>
          <a:p>
            <a:r>
              <a:rPr lang="sk-SK" b="1" dirty="0"/>
              <a:t>Špecifické formy </a:t>
            </a:r>
            <a:r>
              <a:rPr lang="sk-SK" b="1" dirty="0" err="1"/>
              <a:t>mobbingu</a:t>
            </a:r>
            <a:endParaRPr lang="sk-SK" b="1" dirty="0"/>
          </a:p>
        </p:txBody>
      </p:sp>
      <p:sp>
        <p:nvSpPr>
          <p:cNvPr id="4" name="Zástupný symbol obsahu 3"/>
          <p:cNvSpPr>
            <a:spLocks noGrp="1"/>
          </p:cNvSpPr>
          <p:nvPr>
            <p:ph sz="half" idx="2"/>
          </p:nvPr>
        </p:nvSpPr>
        <p:spPr/>
        <p:txBody>
          <a:bodyPr/>
          <a:lstStyle/>
          <a:p>
            <a:r>
              <a:rPr lang="sk-SK" dirty="0" err="1"/>
              <a:t>Bossing</a:t>
            </a:r>
            <a:endParaRPr lang="sk-SK" dirty="0"/>
          </a:p>
          <a:p>
            <a:pPr lvl="1"/>
            <a:r>
              <a:rPr lang="sk-SK" dirty="0" err="1"/>
              <a:t>Mobbing</a:t>
            </a:r>
            <a:r>
              <a:rPr lang="sk-SK" dirty="0"/>
              <a:t> zhora</a:t>
            </a:r>
          </a:p>
          <a:p>
            <a:r>
              <a:rPr lang="sk-SK" dirty="0" err="1"/>
              <a:t>Staffing</a:t>
            </a:r>
            <a:endParaRPr lang="sk-SK" dirty="0"/>
          </a:p>
          <a:p>
            <a:pPr lvl="1"/>
            <a:r>
              <a:rPr lang="sk-SK" dirty="0" err="1"/>
              <a:t>Mobbing</a:t>
            </a:r>
            <a:r>
              <a:rPr lang="sk-SK" dirty="0"/>
              <a:t> zdola</a:t>
            </a:r>
          </a:p>
          <a:p>
            <a:r>
              <a:rPr lang="sk-SK" dirty="0" err="1"/>
              <a:t>Chairing</a:t>
            </a:r>
            <a:endParaRPr lang="sk-SK" dirty="0"/>
          </a:p>
        </p:txBody>
      </p:sp>
      <p:sp>
        <p:nvSpPr>
          <p:cNvPr id="6" name="Zástupný symbol čísla snímky 5"/>
          <p:cNvSpPr>
            <a:spLocks noGrp="1"/>
          </p:cNvSpPr>
          <p:nvPr>
            <p:ph type="sldNum" sz="quarter" idx="12"/>
          </p:nvPr>
        </p:nvSpPr>
        <p:spPr/>
        <p:txBody>
          <a:bodyPr/>
          <a:lstStyle/>
          <a:p>
            <a:fld id="{BE34713B-9830-451D-9501-92F9B037B2D1}" type="slidenum">
              <a:rPr lang="zh-CN" altLang="en-US" smtClean="0"/>
              <a:pPr/>
              <a:t>7</a:t>
            </a:fld>
            <a:endParaRPr lang="zh-CN" altLang="en-US"/>
          </a:p>
        </p:txBody>
      </p:sp>
    </p:spTree>
    <p:extLst>
      <p:ext uri="{BB962C8B-B14F-4D97-AF65-F5344CB8AC3E}">
        <p14:creationId xmlns:p14="http://schemas.microsoft.com/office/powerpoint/2010/main" val="3511466794"/>
      </p:ext>
    </p:extLst>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13792"/>
            <a:ext cx="8229600" cy="1143000"/>
          </a:xfrm>
        </p:spPr>
        <p:txBody>
          <a:bodyPr/>
          <a:lstStyle/>
          <a:p>
            <a:r>
              <a:rPr lang="sk-SK" b="1" dirty="0"/>
              <a:t>Ako bojovať s komplexom menejcennosti?</a:t>
            </a:r>
          </a:p>
        </p:txBody>
      </p:sp>
      <p:pic>
        <p:nvPicPr>
          <p:cNvPr id="6" name="Zástupný symbol obsahu 5"/>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539552" y="2132856"/>
            <a:ext cx="3810000" cy="2857500"/>
          </a:xfrm>
          <a:prstGeom prst="rect">
            <a:avLst/>
          </a:prstGeom>
          <a:ln>
            <a:noFill/>
          </a:ln>
          <a:effectLst>
            <a:outerShdw blurRad="292100" dist="139700" dir="2700000" algn="tl" rotWithShape="0">
              <a:srgbClr val="333333">
                <a:alpha val="65000"/>
              </a:srgbClr>
            </a:outerShdw>
          </a:effectLst>
        </p:spPr>
      </p:pic>
      <p:sp>
        <p:nvSpPr>
          <p:cNvPr id="4" name="Zástupný symbol obsahu 3"/>
          <p:cNvSpPr>
            <a:spLocks noGrp="1"/>
          </p:cNvSpPr>
          <p:nvPr>
            <p:ph sz="half" idx="2"/>
          </p:nvPr>
        </p:nvSpPr>
        <p:spPr>
          <a:xfrm>
            <a:off x="4648200" y="1988840"/>
            <a:ext cx="4038600" cy="4320480"/>
          </a:xfrm>
        </p:spPr>
        <p:txBody>
          <a:bodyPr/>
          <a:lstStyle/>
          <a:p>
            <a:r>
              <a:rPr lang="sk-SK" dirty="0"/>
              <a:t>Sebapoznanie</a:t>
            </a:r>
          </a:p>
          <a:p>
            <a:r>
              <a:rPr lang="sk-SK" dirty="0"/>
              <a:t>Pravdivý obraz o svojich schopnostiach</a:t>
            </a:r>
          </a:p>
          <a:p>
            <a:r>
              <a:rPr lang="sk-SK" dirty="0"/>
              <a:t>Prijatie svojich limít</a:t>
            </a:r>
          </a:p>
          <a:p>
            <a:r>
              <a:rPr lang="sk-SK" dirty="0"/>
              <a:t>Viera v seba samého</a:t>
            </a:r>
          </a:p>
          <a:p>
            <a:r>
              <a:rPr lang="sk-SK" dirty="0"/>
              <a:t>Nevytvárať si prekážky</a:t>
            </a:r>
          </a:p>
          <a:p>
            <a:endParaRPr lang="sk-SK" dirty="0"/>
          </a:p>
          <a:p>
            <a:endParaRPr lang="sk-SK" dirty="0"/>
          </a:p>
        </p:txBody>
      </p:sp>
      <p:sp>
        <p:nvSpPr>
          <p:cNvPr id="7" name="BlokTextu 6"/>
          <p:cNvSpPr txBox="1"/>
          <p:nvPr/>
        </p:nvSpPr>
        <p:spPr>
          <a:xfrm>
            <a:off x="395536" y="6021288"/>
            <a:ext cx="8280920" cy="369332"/>
          </a:xfrm>
          <a:prstGeom prst="rect">
            <a:avLst/>
          </a:prstGeom>
          <a:noFill/>
        </p:spPr>
        <p:txBody>
          <a:bodyPr wrap="square" rtlCol="0">
            <a:spAutoFit/>
          </a:bodyPr>
          <a:lstStyle/>
          <a:p>
            <a:pPr algn="ctr"/>
            <a:r>
              <a:rPr lang="sk-SK" i="1" dirty="0"/>
              <a:t>„Nikto iný nedokáže byť na Vašom mieste taký úspešný ako Vy sami.“</a:t>
            </a:r>
          </a:p>
        </p:txBody>
      </p:sp>
      <p:sp>
        <p:nvSpPr>
          <p:cNvPr id="8" name="Zástupný symbol čísla snímky 7"/>
          <p:cNvSpPr>
            <a:spLocks noGrp="1"/>
          </p:cNvSpPr>
          <p:nvPr>
            <p:ph type="sldNum" sz="quarter" idx="12"/>
          </p:nvPr>
        </p:nvSpPr>
        <p:spPr/>
        <p:txBody>
          <a:bodyPr/>
          <a:lstStyle/>
          <a:p>
            <a:fld id="{BE34713B-9830-451D-9501-92F9B037B2D1}" type="slidenum">
              <a:rPr lang="zh-CN" altLang="en-US" smtClean="0"/>
              <a:pPr/>
              <a:t>8</a:t>
            </a:fld>
            <a:endParaRPr lang="zh-CN" altLang="en-US"/>
          </a:p>
        </p:txBody>
      </p:sp>
    </p:spTree>
    <p:extLst>
      <p:ext uri="{BB962C8B-B14F-4D97-AF65-F5344CB8AC3E}">
        <p14:creationId xmlns:p14="http://schemas.microsoft.com/office/powerpoint/2010/main" val="3599799058"/>
      </p:ext>
    </p:extLst>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a:t>Vedeli ste, že...</a:t>
            </a:r>
          </a:p>
        </p:txBody>
      </p:sp>
      <p:sp>
        <p:nvSpPr>
          <p:cNvPr id="3" name="Zástupný symbol obsahu 2"/>
          <p:cNvSpPr>
            <a:spLocks noGrp="1"/>
          </p:cNvSpPr>
          <p:nvPr>
            <p:ph idx="1"/>
          </p:nvPr>
        </p:nvSpPr>
        <p:spPr>
          <a:xfrm>
            <a:off x="457200" y="2060848"/>
            <a:ext cx="8229600" cy="4065315"/>
          </a:xfrm>
        </p:spPr>
        <p:txBody>
          <a:bodyPr/>
          <a:lstStyle/>
          <a:p>
            <a:r>
              <a:rPr lang="sk-SK" dirty="0"/>
              <a:t>10 až 20 % samovrážd </a:t>
            </a:r>
            <a:br>
              <a:rPr lang="sk-SK" dirty="0"/>
            </a:br>
            <a:r>
              <a:rPr lang="sk-SK" dirty="0"/>
              <a:t>možno odvodiť od </a:t>
            </a:r>
            <a:r>
              <a:rPr lang="sk-SK" dirty="0" err="1"/>
              <a:t>mobbingu</a:t>
            </a:r>
            <a:endParaRPr lang="sk-SK" dirty="0"/>
          </a:p>
          <a:p>
            <a:r>
              <a:rPr lang="sk-SK" dirty="0"/>
              <a:t>Až 80% pracovníkov býva svedkom ponižovania na pracovisku</a:t>
            </a:r>
          </a:p>
          <a:p>
            <a:r>
              <a:rPr lang="sk-SK" dirty="0"/>
              <a:t>Komplexy menejcennosti môžu </a:t>
            </a:r>
            <a:r>
              <a:rPr lang="sk-SK"/>
              <a:t>byť spôsobené aj chorobami</a:t>
            </a:r>
            <a:endParaRPr lang="sk-SK" dirty="0"/>
          </a:p>
          <a:p>
            <a:r>
              <a:rPr lang="sk-SK" dirty="0"/>
              <a:t>Komplexom menejcennosti trpel aj Napoleon</a:t>
            </a:r>
          </a:p>
        </p:txBody>
      </p:sp>
      <p:sp>
        <p:nvSpPr>
          <p:cNvPr id="5" name="Zástupný symbol čísla snímky 4"/>
          <p:cNvSpPr>
            <a:spLocks noGrp="1"/>
          </p:cNvSpPr>
          <p:nvPr>
            <p:ph type="sldNum" sz="quarter" idx="12"/>
          </p:nvPr>
        </p:nvSpPr>
        <p:spPr/>
        <p:txBody>
          <a:bodyPr/>
          <a:lstStyle/>
          <a:p>
            <a:fld id="{BE34713B-9830-451D-9501-92F9B037B2D1}" type="slidenum">
              <a:rPr lang="zh-CN" altLang="en-US" smtClean="0"/>
              <a:pPr/>
              <a:t>9</a:t>
            </a:fld>
            <a:endParaRPr lang="zh-CN" altLang="en-US"/>
          </a:p>
        </p:txBody>
      </p:sp>
      <p:pic>
        <p:nvPicPr>
          <p:cNvPr id="2051" name="Picture 3" descr="E:\downloads\Question 5 - Creative Commons.jpg"/>
          <p:cNvPicPr>
            <a:picLocks noChangeAspect="1" noChangeArrowheads="1"/>
          </p:cNvPicPr>
          <p:nvPr/>
        </p:nvPicPr>
        <p:blipFill>
          <a:blip r:embed="rId2">
            <a:clrChange>
              <a:clrFrom>
                <a:srgbClr val="FFFFFF"/>
              </a:clrFrom>
              <a:clrTo>
                <a:srgbClr val="FFFFFF">
                  <a:alpha val="0"/>
                </a:srgbClr>
              </a:clrTo>
            </a:clrChange>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6012160" y="332655"/>
            <a:ext cx="3002632" cy="40035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1433429"/>
      </p:ext>
    </p:extLst>
  </p:cSld>
  <p:clrMapOvr>
    <a:masterClrMapping/>
  </p:clrMapOvr>
  <p:transition>
    <p:fade thruBlk="1"/>
  </p:transition>
</p:sld>
</file>

<file path=ppt/theme/theme1.xml><?xml version="1.0" encoding="utf-8"?>
<a:theme xmlns:a="http://schemas.openxmlformats.org/drawingml/2006/main" name="Presentation7">
  <a:themeElements>
    <a:clrScheme name="Občiansky">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Presentation7</Template>
  <TotalTime>677</TotalTime>
  <Words>257</Words>
  <Application>Microsoft Office PowerPoint</Application>
  <PresentationFormat>Prezentácia na obrazovke (4:3)</PresentationFormat>
  <Paragraphs>75</Paragraphs>
  <Slides>10</Slides>
  <Notes>0</Notes>
  <HiddenSlides>0</HiddenSlides>
  <MMClips>0</MMClips>
  <ScaleCrop>false</ScaleCrop>
  <HeadingPairs>
    <vt:vector size="6" baseType="variant">
      <vt:variant>
        <vt:lpstr>Použité písma</vt:lpstr>
      </vt:variant>
      <vt:variant>
        <vt:i4>2</vt:i4>
      </vt:variant>
      <vt:variant>
        <vt:lpstr>Motív</vt:lpstr>
      </vt:variant>
      <vt:variant>
        <vt:i4>1</vt:i4>
      </vt:variant>
      <vt:variant>
        <vt:lpstr>Nadpisy snímok</vt:lpstr>
      </vt:variant>
      <vt:variant>
        <vt:i4>10</vt:i4>
      </vt:variant>
    </vt:vector>
  </HeadingPairs>
  <TitlesOfParts>
    <vt:vector size="13" baseType="lpstr">
      <vt:lpstr>Arial</vt:lpstr>
      <vt:lpstr>Calibri</vt:lpstr>
      <vt:lpstr>Presentation7</vt:lpstr>
      <vt:lpstr>Komplex menejcennosti v pracovnom prostredí</vt:lpstr>
      <vt:lpstr>Štruktúra</vt:lpstr>
      <vt:lpstr>Pozície v medziľudských vzťahoch</vt:lpstr>
      <vt:lpstr>Komplex menejcennosti</vt:lpstr>
      <vt:lpstr>Prejavy komplexu menejcennosti na pracovisku</vt:lpstr>
      <vt:lpstr>Mobbing</vt:lpstr>
      <vt:lpstr>Špecifické formy mobbingu</vt:lpstr>
      <vt:lpstr>Ako bojovať s komplexom menejcennosti?</vt:lpstr>
      <vt:lpstr>Vedeli ste, že...</vt:lpstr>
      <vt:lpstr>Ďakujem za pozornosť</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Komplex menejcennosti v pracovnom prostredí</dc:title>
  <dc:subject>teachers, education</dc:subject>
  <dc:creator>Honeybee</dc:creator>
  <cp:keywords>powerpoint templates for teachers, free powerpoint templates for teachers, powerpoint templates teachers, powerpoints for teachers, powerpoint presentations for teachers, free, PowerPoint template, download, PPT template, PowerPoint templates, slideshow template, POT, POTX, Power Point template, slide show template</cp:keywords>
  <dc:description>Made by Leawo Software. To find more free PowerPoint templates, please visit http://www.leawo.com/free-powerpoint-templates/</dc:description>
  <cp:lastModifiedBy>Acer</cp:lastModifiedBy>
  <cp:revision>47</cp:revision>
  <dcterms:created xsi:type="dcterms:W3CDTF">2011-10-09T07:38:30Z</dcterms:created>
  <dcterms:modified xsi:type="dcterms:W3CDTF">2020-12-20T09:40:33Z</dcterms:modified>
  <cp:category>PowerPoint template, education</cp:category>
</cp:coreProperties>
</file>